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 id="2147483656" r:id="rId6"/>
  </p:sldMasterIdLst>
  <p:notesMasterIdLst>
    <p:notesMasterId r:id="rId44"/>
  </p:notesMasterIdLst>
  <p:sldIdLst>
    <p:sldId id="258" r:id="rId7"/>
    <p:sldId id="322" r:id="rId8"/>
    <p:sldId id="323" r:id="rId9"/>
    <p:sldId id="324" r:id="rId10"/>
    <p:sldId id="325" r:id="rId11"/>
    <p:sldId id="326" r:id="rId12"/>
    <p:sldId id="327" r:id="rId13"/>
    <p:sldId id="328" r:id="rId14"/>
    <p:sldId id="329" r:id="rId15"/>
    <p:sldId id="276" r:id="rId16"/>
    <p:sldId id="330" r:id="rId17"/>
    <p:sldId id="266" r:id="rId18"/>
    <p:sldId id="268" r:id="rId19"/>
    <p:sldId id="267" r:id="rId20"/>
    <p:sldId id="331" r:id="rId21"/>
    <p:sldId id="271" r:id="rId22"/>
    <p:sldId id="272" r:id="rId23"/>
    <p:sldId id="274" r:id="rId24"/>
    <p:sldId id="294" r:id="rId25"/>
    <p:sldId id="332" r:id="rId26"/>
    <p:sldId id="296" r:id="rId27"/>
    <p:sldId id="333" r:id="rId28"/>
    <p:sldId id="334" r:id="rId29"/>
    <p:sldId id="279" r:id="rId30"/>
    <p:sldId id="280" r:id="rId31"/>
    <p:sldId id="335" r:id="rId32"/>
    <p:sldId id="336" r:id="rId33"/>
    <p:sldId id="269" r:id="rId34"/>
    <p:sldId id="337" r:id="rId35"/>
    <p:sldId id="338" r:id="rId36"/>
    <p:sldId id="270" r:id="rId37"/>
    <p:sldId id="275" r:id="rId38"/>
    <p:sldId id="339" r:id="rId39"/>
    <p:sldId id="277" r:id="rId40"/>
    <p:sldId id="315" r:id="rId41"/>
    <p:sldId id="321" r:id="rId42"/>
    <p:sldId id="298" r:id="rId43"/>
  </p:sldIdLst>
  <p:sldSz cx="9144000" cy="6858000" type="screen4x3"/>
  <p:notesSz cx="7072313" cy="9358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7A37A-A162-4C60-B538-BB1DF589D7FB}" v="50" dt="2020-02-26T19:52:08.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ppein, David" userId="3d2ee1d1-94d6-4995-bc28-09a68e8cad62" providerId="ADAL" clId="{E2D7A37A-A162-4C60-B538-BB1DF589D7FB}"/>
    <pc:docChg chg="undo custSel addSld delSld modSld sldOrd">
      <pc:chgData name="Kreppein, David" userId="3d2ee1d1-94d6-4995-bc28-09a68e8cad62" providerId="ADAL" clId="{E2D7A37A-A162-4C60-B538-BB1DF589D7FB}" dt="2020-02-27T16:31:26.930" v="631" actId="20577"/>
      <pc:docMkLst>
        <pc:docMk/>
      </pc:docMkLst>
      <pc:sldChg chg="modSp">
        <pc:chgData name="Kreppein, David" userId="3d2ee1d1-94d6-4995-bc28-09a68e8cad62" providerId="ADAL" clId="{E2D7A37A-A162-4C60-B538-BB1DF589D7FB}" dt="2020-02-27T15:52:33.054" v="606" actId="27636"/>
        <pc:sldMkLst>
          <pc:docMk/>
          <pc:sldMk cId="2503713741" sldId="258"/>
        </pc:sldMkLst>
        <pc:spChg chg="mod">
          <ac:chgData name="Kreppein, David" userId="3d2ee1d1-94d6-4995-bc28-09a68e8cad62" providerId="ADAL" clId="{E2D7A37A-A162-4C60-B538-BB1DF589D7FB}" dt="2020-02-27T15:52:33.054" v="606" actId="27636"/>
          <ac:spMkLst>
            <pc:docMk/>
            <pc:sldMk cId="2503713741" sldId="258"/>
            <ac:spMk id="3" creationId="{00000000-0000-0000-0000-000000000000}"/>
          </ac:spMkLst>
        </pc:spChg>
      </pc:sldChg>
      <pc:sldChg chg="modSp add">
        <pc:chgData name="Kreppein, David" userId="3d2ee1d1-94d6-4995-bc28-09a68e8cad62" providerId="ADAL" clId="{E2D7A37A-A162-4C60-B538-BB1DF589D7FB}" dt="2020-02-26T19:10:33.137" v="241" actId="14100"/>
        <pc:sldMkLst>
          <pc:docMk/>
          <pc:sldMk cId="0" sldId="269"/>
        </pc:sldMkLst>
        <pc:spChg chg="mod">
          <ac:chgData name="Kreppein, David" userId="3d2ee1d1-94d6-4995-bc28-09a68e8cad62" providerId="ADAL" clId="{E2D7A37A-A162-4C60-B538-BB1DF589D7FB}" dt="2020-02-26T19:10:24.594" v="240" actId="255"/>
          <ac:spMkLst>
            <pc:docMk/>
            <pc:sldMk cId="0" sldId="269"/>
            <ac:spMk id="2" creationId="{00000000-0000-0000-0000-000000000000}"/>
          </ac:spMkLst>
        </pc:spChg>
        <pc:spChg chg="mod">
          <ac:chgData name="Kreppein, David" userId="3d2ee1d1-94d6-4995-bc28-09a68e8cad62" providerId="ADAL" clId="{E2D7A37A-A162-4C60-B538-BB1DF589D7FB}" dt="2020-02-26T19:10:33.137" v="241" actId="14100"/>
          <ac:spMkLst>
            <pc:docMk/>
            <pc:sldMk cId="0" sldId="269"/>
            <ac:spMk id="3" creationId="{00000000-0000-0000-0000-000000000000}"/>
          </ac:spMkLst>
        </pc:spChg>
        <pc:spChg chg="mod">
          <ac:chgData name="Kreppein, David" userId="3d2ee1d1-94d6-4995-bc28-09a68e8cad62" providerId="ADAL" clId="{E2D7A37A-A162-4C60-B538-BB1DF589D7FB}" dt="2020-02-26T19:10:00.963" v="238" actId="27636"/>
          <ac:spMkLst>
            <pc:docMk/>
            <pc:sldMk cId="0" sldId="269"/>
            <ac:spMk id="4" creationId="{00000000-0000-0000-0000-000000000000}"/>
          </ac:spMkLst>
        </pc:spChg>
      </pc:sldChg>
      <pc:sldChg chg="del">
        <pc:chgData name="Kreppein, David" userId="3d2ee1d1-94d6-4995-bc28-09a68e8cad62" providerId="ADAL" clId="{E2D7A37A-A162-4C60-B538-BB1DF589D7FB}" dt="2020-02-26T17:09:21.955" v="110" actId="2696"/>
        <pc:sldMkLst>
          <pc:docMk/>
          <pc:sldMk cId="1582983135" sldId="269"/>
        </pc:sldMkLst>
      </pc:sldChg>
      <pc:sldChg chg="modSp add">
        <pc:chgData name="Kreppein, David" userId="3d2ee1d1-94d6-4995-bc28-09a68e8cad62" providerId="ADAL" clId="{E2D7A37A-A162-4C60-B538-BB1DF589D7FB}" dt="2020-02-26T20:11:21.332" v="460" actId="14100"/>
        <pc:sldMkLst>
          <pc:docMk/>
          <pc:sldMk cId="0" sldId="270"/>
        </pc:sldMkLst>
        <pc:spChg chg="mod">
          <ac:chgData name="Kreppein, David" userId="3d2ee1d1-94d6-4995-bc28-09a68e8cad62" providerId="ADAL" clId="{E2D7A37A-A162-4C60-B538-BB1DF589D7FB}" dt="2020-02-26T19:30:28.742" v="292" actId="14100"/>
          <ac:spMkLst>
            <pc:docMk/>
            <pc:sldMk cId="0" sldId="270"/>
            <ac:spMk id="2" creationId="{00000000-0000-0000-0000-000000000000}"/>
          </ac:spMkLst>
        </pc:spChg>
        <pc:spChg chg="mod">
          <ac:chgData name="Kreppein, David" userId="3d2ee1d1-94d6-4995-bc28-09a68e8cad62" providerId="ADAL" clId="{E2D7A37A-A162-4C60-B538-BB1DF589D7FB}" dt="2020-02-26T19:30:15.820" v="290" actId="27636"/>
          <ac:spMkLst>
            <pc:docMk/>
            <pc:sldMk cId="0" sldId="270"/>
            <ac:spMk id="3" creationId="{00000000-0000-0000-0000-000000000000}"/>
          </ac:spMkLst>
        </pc:spChg>
        <pc:spChg chg="mod">
          <ac:chgData name="Kreppein, David" userId="3d2ee1d1-94d6-4995-bc28-09a68e8cad62" providerId="ADAL" clId="{E2D7A37A-A162-4C60-B538-BB1DF589D7FB}" dt="2020-02-26T20:11:21.332" v="460" actId="14100"/>
          <ac:spMkLst>
            <pc:docMk/>
            <pc:sldMk cId="0" sldId="270"/>
            <ac:spMk id="4" creationId="{00000000-0000-0000-0000-000000000000}"/>
          </ac:spMkLst>
        </pc:spChg>
      </pc:sldChg>
      <pc:sldChg chg="modSp add del">
        <pc:chgData name="Kreppein, David" userId="3d2ee1d1-94d6-4995-bc28-09a68e8cad62" providerId="ADAL" clId="{E2D7A37A-A162-4C60-B538-BB1DF589D7FB}" dt="2020-02-26T20:15:57.226" v="481" actId="2696"/>
        <pc:sldMkLst>
          <pc:docMk/>
          <pc:sldMk cId="0" sldId="273"/>
        </pc:sldMkLst>
        <pc:spChg chg="mod">
          <ac:chgData name="Kreppein, David" userId="3d2ee1d1-94d6-4995-bc28-09a68e8cad62" providerId="ADAL" clId="{E2D7A37A-A162-4C60-B538-BB1DF589D7FB}" dt="2020-02-26T19:34:20.468" v="306" actId="14100"/>
          <ac:spMkLst>
            <pc:docMk/>
            <pc:sldMk cId="0" sldId="273"/>
            <ac:spMk id="2" creationId="{00000000-0000-0000-0000-000000000000}"/>
          </ac:spMkLst>
        </pc:spChg>
        <pc:spChg chg="mod">
          <ac:chgData name="Kreppein, David" userId="3d2ee1d1-94d6-4995-bc28-09a68e8cad62" providerId="ADAL" clId="{E2D7A37A-A162-4C60-B538-BB1DF589D7FB}" dt="2020-02-26T19:35:00.205" v="311" actId="14100"/>
          <ac:spMkLst>
            <pc:docMk/>
            <pc:sldMk cId="0" sldId="273"/>
            <ac:spMk id="3" creationId="{00000000-0000-0000-0000-000000000000}"/>
          </ac:spMkLst>
        </pc:spChg>
        <pc:spChg chg="mod">
          <ac:chgData name="Kreppein, David" userId="3d2ee1d1-94d6-4995-bc28-09a68e8cad62" providerId="ADAL" clId="{E2D7A37A-A162-4C60-B538-BB1DF589D7FB}" dt="2020-02-26T19:33:47.983" v="300" actId="27636"/>
          <ac:spMkLst>
            <pc:docMk/>
            <pc:sldMk cId="0" sldId="273"/>
            <ac:spMk id="4" creationId="{00000000-0000-0000-0000-000000000000}"/>
          </ac:spMkLst>
        </pc:spChg>
      </pc:sldChg>
      <pc:sldChg chg="del">
        <pc:chgData name="Kreppein, David" userId="3d2ee1d1-94d6-4995-bc28-09a68e8cad62" providerId="ADAL" clId="{E2D7A37A-A162-4C60-B538-BB1DF589D7FB}" dt="2020-02-26T17:09:25.846" v="111" actId="2696"/>
        <pc:sldMkLst>
          <pc:docMk/>
          <pc:sldMk cId="3475713812" sldId="273"/>
        </pc:sldMkLst>
      </pc:sldChg>
      <pc:sldChg chg="modSp add">
        <pc:chgData name="Kreppein, David" userId="3d2ee1d1-94d6-4995-bc28-09a68e8cad62" providerId="ADAL" clId="{E2D7A37A-A162-4C60-B538-BB1DF589D7FB}" dt="2020-02-26T19:43:44.392" v="335" actId="255"/>
        <pc:sldMkLst>
          <pc:docMk/>
          <pc:sldMk cId="0" sldId="275"/>
        </pc:sldMkLst>
        <pc:spChg chg="mod">
          <ac:chgData name="Kreppein, David" userId="3d2ee1d1-94d6-4995-bc28-09a68e8cad62" providerId="ADAL" clId="{E2D7A37A-A162-4C60-B538-BB1DF589D7FB}" dt="2020-02-26T19:42:03.342" v="315" actId="207"/>
          <ac:spMkLst>
            <pc:docMk/>
            <pc:sldMk cId="0" sldId="275"/>
            <ac:spMk id="2" creationId="{00000000-0000-0000-0000-000000000000}"/>
          </ac:spMkLst>
        </pc:spChg>
        <pc:spChg chg="mod">
          <ac:chgData name="Kreppein, David" userId="3d2ee1d1-94d6-4995-bc28-09a68e8cad62" providerId="ADAL" clId="{E2D7A37A-A162-4C60-B538-BB1DF589D7FB}" dt="2020-02-26T19:43:44.392" v="335" actId="255"/>
          <ac:spMkLst>
            <pc:docMk/>
            <pc:sldMk cId="0" sldId="275"/>
            <ac:spMk id="3" creationId="{00000000-0000-0000-0000-000000000000}"/>
          </ac:spMkLst>
        </pc:spChg>
        <pc:spChg chg="mod">
          <ac:chgData name="Kreppein, David" userId="3d2ee1d1-94d6-4995-bc28-09a68e8cad62" providerId="ADAL" clId="{E2D7A37A-A162-4C60-B538-BB1DF589D7FB}" dt="2020-02-26T19:41:52.264" v="313" actId="27636"/>
          <ac:spMkLst>
            <pc:docMk/>
            <pc:sldMk cId="0" sldId="275"/>
            <ac:spMk id="4" creationId="{00000000-0000-0000-0000-000000000000}"/>
          </ac:spMkLst>
        </pc:spChg>
      </pc:sldChg>
      <pc:sldChg chg="del">
        <pc:chgData name="Kreppein, David" userId="3d2ee1d1-94d6-4995-bc28-09a68e8cad62" providerId="ADAL" clId="{E2D7A37A-A162-4C60-B538-BB1DF589D7FB}" dt="2020-02-26T17:10:23.995" v="115" actId="2696"/>
        <pc:sldMkLst>
          <pc:docMk/>
          <pc:sldMk cId="892000512" sldId="275"/>
        </pc:sldMkLst>
      </pc:sldChg>
      <pc:sldChg chg="modSp add">
        <pc:chgData name="Kreppein, David" userId="3d2ee1d1-94d6-4995-bc28-09a68e8cad62" providerId="ADAL" clId="{E2D7A37A-A162-4C60-B538-BB1DF589D7FB}" dt="2020-02-26T19:51:15.223" v="361" actId="12"/>
        <pc:sldMkLst>
          <pc:docMk/>
          <pc:sldMk cId="0" sldId="277"/>
        </pc:sldMkLst>
        <pc:spChg chg="mod">
          <ac:chgData name="Kreppein, David" userId="3d2ee1d1-94d6-4995-bc28-09a68e8cad62" providerId="ADAL" clId="{E2D7A37A-A162-4C60-B538-BB1DF589D7FB}" dt="2020-02-26T19:49:58.623" v="355" actId="14100"/>
          <ac:spMkLst>
            <pc:docMk/>
            <pc:sldMk cId="0" sldId="277"/>
            <ac:spMk id="2" creationId="{00000000-0000-0000-0000-000000000000}"/>
          </ac:spMkLst>
        </pc:spChg>
        <pc:spChg chg="mod">
          <ac:chgData name="Kreppein, David" userId="3d2ee1d1-94d6-4995-bc28-09a68e8cad62" providerId="ADAL" clId="{E2D7A37A-A162-4C60-B538-BB1DF589D7FB}" dt="2020-02-26T19:49:34.110" v="351" actId="27636"/>
          <ac:spMkLst>
            <pc:docMk/>
            <pc:sldMk cId="0" sldId="277"/>
            <ac:spMk id="3" creationId="{00000000-0000-0000-0000-000000000000}"/>
          </ac:spMkLst>
        </pc:spChg>
        <pc:spChg chg="mod">
          <ac:chgData name="Kreppein, David" userId="3d2ee1d1-94d6-4995-bc28-09a68e8cad62" providerId="ADAL" clId="{E2D7A37A-A162-4C60-B538-BB1DF589D7FB}" dt="2020-02-26T19:51:15.223" v="361" actId="12"/>
          <ac:spMkLst>
            <pc:docMk/>
            <pc:sldMk cId="0" sldId="277"/>
            <ac:spMk id="4" creationId="{00000000-0000-0000-0000-000000000000}"/>
          </ac:spMkLst>
        </pc:spChg>
      </pc:sldChg>
      <pc:sldChg chg="del">
        <pc:chgData name="Kreppein, David" userId="3d2ee1d1-94d6-4995-bc28-09a68e8cad62" providerId="ADAL" clId="{E2D7A37A-A162-4C60-B538-BB1DF589D7FB}" dt="2020-02-26T17:10:17.019" v="113" actId="2696"/>
        <pc:sldMkLst>
          <pc:docMk/>
          <pc:sldMk cId="4080589263" sldId="277"/>
        </pc:sldMkLst>
      </pc:sldChg>
      <pc:sldChg chg="modSp add">
        <pc:chgData name="Kreppein, David" userId="3d2ee1d1-94d6-4995-bc28-09a68e8cad62" providerId="ADAL" clId="{E2D7A37A-A162-4C60-B538-BB1DF589D7FB}" dt="2020-02-26T19:54:13.943" v="394" actId="20577"/>
        <pc:sldMkLst>
          <pc:docMk/>
          <pc:sldMk cId="0" sldId="279"/>
        </pc:sldMkLst>
        <pc:spChg chg="mod">
          <ac:chgData name="Kreppein, David" userId="3d2ee1d1-94d6-4995-bc28-09a68e8cad62" providerId="ADAL" clId="{E2D7A37A-A162-4C60-B538-BB1DF589D7FB}" dt="2020-02-26T18:55:33.541" v="169" actId="207"/>
          <ac:spMkLst>
            <pc:docMk/>
            <pc:sldMk cId="0" sldId="279"/>
            <ac:spMk id="2" creationId="{00000000-0000-0000-0000-000000000000}"/>
          </ac:spMkLst>
        </pc:spChg>
        <pc:spChg chg="mod">
          <ac:chgData name="Kreppein, David" userId="3d2ee1d1-94d6-4995-bc28-09a68e8cad62" providerId="ADAL" clId="{E2D7A37A-A162-4C60-B538-BB1DF589D7FB}" dt="2020-02-26T18:55:16.247" v="167" actId="27636"/>
          <ac:spMkLst>
            <pc:docMk/>
            <pc:sldMk cId="0" sldId="279"/>
            <ac:spMk id="3" creationId="{00000000-0000-0000-0000-000000000000}"/>
          </ac:spMkLst>
        </pc:spChg>
        <pc:spChg chg="mod">
          <ac:chgData name="Kreppein, David" userId="3d2ee1d1-94d6-4995-bc28-09a68e8cad62" providerId="ADAL" clId="{E2D7A37A-A162-4C60-B538-BB1DF589D7FB}" dt="2020-02-26T19:54:13.943" v="394" actId="20577"/>
          <ac:spMkLst>
            <pc:docMk/>
            <pc:sldMk cId="0" sldId="279"/>
            <ac:spMk id="4" creationId="{00000000-0000-0000-0000-000000000000}"/>
          </ac:spMkLst>
        </pc:spChg>
        <pc:picChg chg="mod">
          <ac:chgData name="Kreppein, David" userId="3d2ee1d1-94d6-4995-bc28-09a68e8cad62" providerId="ADAL" clId="{E2D7A37A-A162-4C60-B538-BB1DF589D7FB}" dt="2020-02-26T18:56:25.576" v="173" actId="1076"/>
          <ac:picMkLst>
            <pc:docMk/>
            <pc:sldMk cId="0" sldId="279"/>
            <ac:picMk id="5" creationId="{00000000-0000-0000-0000-000000000000}"/>
          </ac:picMkLst>
        </pc:picChg>
      </pc:sldChg>
      <pc:sldChg chg="del">
        <pc:chgData name="Kreppein, David" userId="3d2ee1d1-94d6-4995-bc28-09a68e8cad62" providerId="ADAL" clId="{E2D7A37A-A162-4C60-B538-BB1DF589D7FB}" dt="2020-02-26T17:10:39.296" v="116" actId="2696"/>
        <pc:sldMkLst>
          <pc:docMk/>
          <pc:sldMk cId="910483971" sldId="279"/>
        </pc:sldMkLst>
      </pc:sldChg>
      <pc:sldChg chg="modSp add del">
        <pc:chgData name="Kreppein, David" userId="3d2ee1d1-94d6-4995-bc28-09a68e8cad62" providerId="ADAL" clId="{E2D7A37A-A162-4C60-B538-BB1DF589D7FB}" dt="2020-02-26T18:59:00.393" v="193" actId="20577"/>
        <pc:sldMkLst>
          <pc:docMk/>
          <pc:sldMk cId="0" sldId="280"/>
        </pc:sldMkLst>
        <pc:spChg chg="mod">
          <ac:chgData name="Kreppein, David" userId="3d2ee1d1-94d6-4995-bc28-09a68e8cad62" providerId="ADAL" clId="{E2D7A37A-A162-4C60-B538-BB1DF589D7FB}" dt="2020-02-26T18:57:50.048" v="179"/>
          <ac:spMkLst>
            <pc:docMk/>
            <pc:sldMk cId="0" sldId="280"/>
            <ac:spMk id="2" creationId="{00000000-0000-0000-0000-000000000000}"/>
          </ac:spMkLst>
        </pc:spChg>
        <pc:spChg chg="mod">
          <ac:chgData name="Kreppein, David" userId="3d2ee1d1-94d6-4995-bc28-09a68e8cad62" providerId="ADAL" clId="{E2D7A37A-A162-4C60-B538-BB1DF589D7FB}" dt="2020-02-26T18:59:00.393" v="193" actId="20577"/>
          <ac:spMkLst>
            <pc:docMk/>
            <pc:sldMk cId="0" sldId="280"/>
            <ac:spMk id="3" creationId="{00000000-0000-0000-0000-000000000000}"/>
          </ac:spMkLst>
        </pc:spChg>
      </pc:sldChg>
      <pc:sldChg chg="del">
        <pc:chgData name="Kreppein, David" userId="3d2ee1d1-94d6-4995-bc28-09a68e8cad62" providerId="ADAL" clId="{E2D7A37A-A162-4C60-B538-BB1DF589D7FB}" dt="2020-02-26T17:10:51.073" v="118" actId="2696"/>
        <pc:sldMkLst>
          <pc:docMk/>
          <pc:sldMk cId="3185027530" sldId="280"/>
        </pc:sldMkLst>
      </pc:sldChg>
      <pc:sldChg chg="del ord">
        <pc:chgData name="Kreppein, David" userId="3d2ee1d1-94d6-4995-bc28-09a68e8cad62" providerId="ADAL" clId="{E2D7A37A-A162-4C60-B538-BB1DF589D7FB}" dt="2020-02-26T19:13:38.845" v="252" actId="2696"/>
        <pc:sldMkLst>
          <pc:docMk/>
          <pc:sldMk cId="2925819270" sldId="283"/>
        </pc:sldMkLst>
      </pc:sldChg>
      <pc:sldChg chg="del">
        <pc:chgData name="Kreppein, David" userId="3d2ee1d1-94d6-4995-bc28-09a68e8cad62" providerId="ADAL" clId="{E2D7A37A-A162-4C60-B538-BB1DF589D7FB}" dt="2020-02-26T19:15:19.169" v="254" actId="2696"/>
        <pc:sldMkLst>
          <pc:docMk/>
          <pc:sldMk cId="2269321932" sldId="284"/>
        </pc:sldMkLst>
      </pc:sldChg>
      <pc:sldChg chg="del">
        <pc:chgData name="Kreppein, David" userId="3d2ee1d1-94d6-4995-bc28-09a68e8cad62" providerId="ADAL" clId="{E2D7A37A-A162-4C60-B538-BB1DF589D7FB}" dt="2020-02-26T19:44:15.501" v="339" actId="2696"/>
        <pc:sldMkLst>
          <pc:docMk/>
          <pc:sldMk cId="874801324" sldId="285"/>
        </pc:sldMkLst>
      </pc:sldChg>
      <pc:sldChg chg="del">
        <pc:chgData name="Kreppein, David" userId="3d2ee1d1-94d6-4995-bc28-09a68e8cad62" providerId="ADAL" clId="{E2D7A37A-A162-4C60-B538-BB1DF589D7FB}" dt="2020-02-26T19:14:56.009" v="253" actId="2696"/>
        <pc:sldMkLst>
          <pc:docMk/>
          <pc:sldMk cId="2050086678" sldId="286"/>
        </pc:sldMkLst>
      </pc:sldChg>
      <pc:sldChg chg="del">
        <pc:chgData name="Kreppein, David" userId="3d2ee1d1-94d6-4995-bc28-09a68e8cad62" providerId="ADAL" clId="{E2D7A37A-A162-4C60-B538-BB1DF589D7FB}" dt="2020-02-26T19:43:53.924" v="336" actId="2696"/>
        <pc:sldMkLst>
          <pc:docMk/>
          <pc:sldMk cId="67103568" sldId="287"/>
        </pc:sldMkLst>
      </pc:sldChg>
      <pc:sldChg chg="del">
        <pc:chgData name="Kreppein, David" userId="3d2ee1d1-94d6-4995-bc28-09a68e8cad62" providerId="ADAL" clId="{E2D7A37A-A162-4C60-B538-BB1DF589D7FB}" dt="2020-02-26T19:53:12.476" v="374" actId="2696"/>
        <pc:sldMkLst>
          <pc:docMk/>
          <pc:sldMk cId="632847362" sldId="288"/>
        </pc:sldMkLst>
      </pc:sldChg>
      <pc:sldChg chg="del">
        <pc:chgData name="Kreppein, David" userId="3d2ee1d1-94d6-4995-bc28-09a68e8cad62" providerId="ADAL" clId="{E2D7A37A-A162-4C60-B538-BB1DF589D7FB}" dt="2020-02-26T19:53:00.242" v="373" actId="2696"/>
        <pc:sldMkLst>
          <pc:docMk/>
          <pc:sldMk cId="4180057039" sldId="289"/>
        </pc:sldMkLst>
      </pc:sldChg>
      <pc:sldChg chg="del">
        <pc:chgData name="Kreppein, David" userId="3d2ee1d1-94d6-4995-bc28-09a68e8cad62" providerId="ADAL" clId="{E2D7A37A-A162-4C60-B538-BB1DF589D7FB}" dt="2020-02-26T19:53:21.644" v="375" actId="2696"/>
        <pc:sldMkLst>
          <pc:docMk/>
          <pc:sldMk cId="3169521517" sldId="290"/>
        </pc:sldMkLst>
      </pc:sldChg>
      <pc:sldChg chg="del">
        <pc:chgData name="Kreppein, David" userId="3d2ee1d1-94d6-4995-bc28-09a68e8cad62" providerId="ADAL" clId="{E2D7A37A-A162-4C60-B538-BB1DF589D7FB}" dt="2020-02-26T19:53:41.721" v="376" actId="2696"/>
        <pc:sldMkLst>
          <pc:docMk/>
          <pc:sldMk cId="710173053" sldId="291"/>
        </pc:sldMkLst>
      </pc:sldChg>
      <pc:sldChg chg="del">
        <pc:chgData name="Kreppein, David" userId="3d2ee1d1-94d6-4995-bc28-09a68e8cad62" providerId="ADAL" clId="{E2D7A37A-A162-4C60-B538-BB1DF589D7FB}" dt="2020-02-26T19:53:44.996" v="377" actId="2696"/>
        <pc:sldMkLst>
          <pc:docMk/>
          <pc:sldMk cId="1106575299" sldId="292"/>
        </pc:sldMkLst>
      </pc:sldChg>
      <pc:sldChg chg="del">
        <pc:chgData name="Kreppein, David" userId="3d2ee1d1-94d6-4995-bc28-09a68e8cad62" providerId="ADAL" clId="{E2D7A37A-A162-4C60-B538-BB1DF589D7FB}" dt="2020-02-26T19:54:32.708" v="395" actId="2696"/>
        <pc:sldMkLst>
          <pc:docMk/>
          <pc:sldMk cId="926871371" sldId="293"/>
        </pc:sldMkLst>
      </pc:sldChg>
      <pc:sldChg chg="modSp add">
        <pc:chgData name="Kreppein, David" userId="3d2ee1d1-94d6-4995-bc28-09a68e8cad62" providerId="ADAL" clId="{E2D7A37A-A162-4C60-B538-BB1DF589D7FB}" dt="2020-02-27T16:30:27.274" v="623" actId="20577"/>
        <pc:sldMkLst>
          <pc:docMk/>
          <pc:sldMk cId="3337867281" sldId="294"/>
        </pc:sldMkLst>
        <pc:spChg chg="mod">
          <ac:chgData name="Kreppein, David" userId="3d2ee1d1-94d6-4995-bc28-09a68e8cad62" providerId="ADAL" clId="{E2D7A37A-A162-4C60-B538-BB1DF589D7FB}" dt="2020-02-26T17:00:34.016" v="44" actId="207"/>
          <ac:spMkLst>
            <pc:docMk/>
            <pc:sldMk cId="3337867281" sldId="294"/>
            <ac:spMk id="2" creationId="{15707DA0-C75E-4237-A543-DAEF80BEDDFE}"/>
          </ac:spMkLst>
        </pc:spChg>
        <pc:spChg chg="mod">
          <ac:chgData name="Kreppein, David" userId="3d2ee1d1-94d6-4995-bc28-09a68e8cad62" providerId="ADAL" clId="{E2D7A37A-A162-4C60-B538-BB1DF589D7FB}" dt="2020-02-26T17:00:15.771" v="39" actId="27636"/>
          <ac:spMkLst>
            <pc:docMk/>
            <pc:sldMk cId="3337867281" sldId="294"/>
            <ac:spMk id="3" creationId="{192BA3D3-8E6D-45F1-A249-68B9C16BC0B7}"/>
          </ac:spMkLst>
        </pc:spChg>
        <pc:spChg chg="mod">
          <ac:chgData name="Kreppein, David" userId="3d2ee1d1-94d6-4995-bc28-09a68e8cad62" providerId="ADAL" clId="{E2D7A37A-A162-4C60-B538-BB1DF589D7FB}" dt="2020-02-27T16:30:27.274" v="623" actId="20577"/>
          <ac:spMkLst>
            <pc:docMk/>
            <pc:sldMk cId="3337867281" sldId="294"/>
            <ac:spMk id="4" creationId="{D063F1F2-A6E7-469D-9CF9-646224876A36}"/>
          </ac:spMkLst>
        </pc:spChg>
      </pc:sldChg>
      <pc:sldChg chg="del">
        <pc:chgData name="Kreppein, David" userId="3d2ee1d1-94d6-4995-bc28-09a68e8cad62" providerId="ADAL" clId="{E2D7A37A-A162-4C60-B538-BB1DF589D7FB}" dt="2020-02-26T19:55:06.067" v="396" actId="2696"/>
        <pc:sldMkLst>
          <pc:docMk/>
          <pc:sldMk cId="3825307368" sldId="295"/>
        </pc:sldMkLst>
      </pc:sldChg>
      <pc:sldChg chg="modSp add">
        <pc:chgData name="Kreppein, David" userId="3d2ee1d1-94d6-4995-bc28-09a68e8cad62" providerId="ADAL" clId="{E2D7A37A-A162-4C60-B538-BB1DF589D7FB}" dt="2020-02-26T20:09:06.673" v="450" actId="12"/>
        <pc:sldMkLst>
          <pc:docMk/>
          <pc:sldMk cId="2474557759" sldId="296"/>
        </pc:sldMkLst>
        <pc:spChg chg="mod">
          <ac:chgData name="Kreppein, David" userId="3d2ee1d1-94d6-4995-bc28-09a68e8cad62" providerId="ADAL" clId="{E2D7A37A-A162-4C60-B538-BB1DF589D7FB}" dt="2020-02-26T17:12:23.184" v="124" actId="207"/>
          <ac:spMkLst>
            <pc:docMk/>
            <pc:sldMk cId="2474557759" sldId="296"/>
            <ac:spMk id="2" creationId="{41D2096B-47DF-4D0A-8CCF-CF7007C2C557}"/>
          </ac:spMkLst>
        </pc:spChg>
        <pc:spChg chg="mod">
          <ac:chgData name="Kreppein, David" userId="3d2ee1d1-94d6-4995-bc28-09a68e8cad62" providerId="ADAL" clId="{E2D7A37A-A162-4C60-B538-BB1DF589D7FB}" dt="2020-02-26T17:12:01.002" v="121" actId="27636"/>
          <ac:spMkLst>
            <pc:docMk/>
            <pc:sldMk cId="2474557759" sldId="296"/>
            <ac:spMk id="3" creationId="{2C5CAD54-1591-4464-806B-5DABF0799F30}"/>
          </ac:spMkLst>
        </pc:spChg>
        <pc:spChg chg="mod">
          <ac:chgData name="Kreppein, David" userId="3d2ee1d1-94d6-4995-bc28-09a68e8cad62" providerId="ADAL" clId="{E2D7A37A-A162-4C60-B538-BB1DF589D7FB}" dt="2020-02-26T20:09:06.673" v="450" actId="12"/>
          <ac:spMkLst>
            <pc:docMk/>
            <pc:sldMk cId="2474557759" sldId="296"/>
            <ac:spMk id="4" creationId="{2B7D9580-2FDE-4858-A0C9-D2D8E1A7907B}"/>
          </ac:spMkLst>
        </pc:spChg>
      </pc:sldChg>
      <pc:sldChg chg="del">
        <pc:chgData name="Kreppein, David" userId="3d2ee1d1-94d6-4995-bc28-09a68e8cad62" providerId="ADAL" clId="{E2D7A37A-A162-4C60-B538-BB1DF589D7FB}" dt="2020-02-26T19:55:40.341" v="397" actId="2696"/>
        <pc:sldMkLst>
          <pc:docMk/>
          <pc:sldMk cId="618463042" sldId="297"/>
        </pc:sldMkLst>
      </pc:sldChg>
      <pc:sldChg chg="modSp">
        <pc:chgData name="Kreppein, David" userId="3d2ee1d1-94d6-4995-bc28-09a68e8cad62" providerId="ADAL" clId="{E2D7A37A-A162-4C60-B538-BB1DF589D7FB}" dt="2020-02-26T19:56:29.234" v="423" actId="20577"/>
        <pc:sldMkLst>
          <pc:docMk/>
          <pc:sldMk cId="1431631243" sldId="298"/>
        </pc:sldMkLst>
        <pc:spChg chg="mod">
          <ac:chgData name="Kreppein, David" userId="3d2ee1d1-94d6-4995-bc28-09a68e8cad62" providerId="ADAL" clId="{E2D7A37A-A162-4C60-B538-BB1DF589D7FB}" dt="2020-02-26T19:56:29.234" v="423" actId="20577"/>
          <ac:spMkLst>
            <pc:docMk/>
            <pc:sldMk cId="1431631243" sldId="298"/>
            <ac:spMk id="2" creationId="{D3DC7B67-AC4B-4E76-AA05-D78578E0E8AD}"/>
          </ac:spMkLst>
        </pc:spChg>
      </pc:sldChg>
      <pc:sldChg chg="del">
        <pc:chgData name="Kreppein, David" userId="3d2ee1d1-94d6-4995-bc28-09a68e8cad62" providerId="ADAL" clId="{E2D7A37A-A162-4C60-B538-BB1DF589D7FB}" dt="2020-02-26T19:55:50.624" v="398" actId="2696"/>
        <pc:sldMkLst>
          <pc:docMk/>
          <pc:sldMk cId="3694964674" sldId="299"/>
        </pc:sldMkLst>
      </pc:sldChg>
      <pc:sldChg chg="del">
        <pc:chgData name="Kreppein, David" userId="3d2ee1d1-94d6-4995-bc28-09a68e8cad62" providerId="ADAL" clId="{E2D7A37A-A162-4C60-B538-BB1DF589D7FB}" dt="2020-02-26T19:44:06.676" v="338" actId="2696"/>
        <pc:sldMkLst>
          <pc:docMk/>
          <pc:sldMk cId="1773355402" sldId="300"/>
        </pc:sldMkLst>
      </pc:sldChg>
      <pc:sldChg chg="del">
        <pc:chgData name="Kreppein, David" userId="3d2ee1d1-94d6-4995-bc28-09a68e8cad62" providerId="ADAL" clId="{E2D7A37A-A162-4C60-B538-BB1DF589D7FB}" dt="2020-02-26T17:16:35.707" v="137" actId="2696"/>
        <pc:sldMkLst>
          <pc:docMk/>
          <pc:sldMk cId="2259269909" sldId="301"/>
        </pc:sldMkLst>
      </pc:sldChg>
      <pc:sldChg chg="del">
        <pc:chgData name="Kreppein, David" userId="3d2ee1d1-94d6-4995-bc28-09a68e8cad62" providerId="ADAL" clId="{E2D7A37A-A162-4C60-B538-BB1DF589D7FB}" dt="2020-02-26T17:10:20.397" v="114" actId="2696"/>
        <pc:sldMkLst>
          <pc:docMk/>
          <pc:sldMk cId="3293972052" sldId="302"/>
        </pc:sldMkLst>
      </pc:sldChg>
      <pc:sldChg chg="del">
        <pc:chgData name="Kreppein, David" userId="3d2ee1d1-94d6-4995-bc28-09a68e8cad62" providerId="ADAL" clId="{E2D7A37A-A162-4C60-B538-BB1DF589D7FB}" dt="2020-02-26T17:10:44.494" v="117" actId="2696"/>
        <pc:sldMkLst>
          <pc:docMk/>
          <pc:sldMk cId="4142888583" sldId="306"/>
        </pc:sldMkLst>
      </pc:sldChg>
      <pc:sldChg chg="del">
        <pc:chgData name="Kreppein, David" userId="3d2ee1d1-94d6-4995-bc28-09a68e8cad62" providerId="ADAL" clId="{E2D7A37A-A162-4C60-B538-BB1DF589D7FB}" dt="2020-02-26T19:44:52.416" v="340" actId="2696"/>
        <pc:sldMkLst>
          <pc:docMk/>
          <pc:sldMk cId="3284269358" sldId="308"/>
        </pc:sldMkLst>
      </pc:sldChg>
      <pc:sldChg chg="del">
        <pc:chgData name="Kreppein, David" userId="3d2ee1d1-94d6-4995-bc28-09a68e8cad62" providerId="ADAL" clId="{E2D7A37A-A162-4C60-B538-BB1DF589D7FB}" dt="2020-02-26T19:45:23.085" v="344" actId="2696"/>
        <pc:sldMkLst>
          <pc:docMk/>
          <pc:sldMk cId="3985868739" sldId="309"/>
        </pc:sldMkLst>
      </pc:sldChg>
      <pc:sldChg chg="del">
        <pc:chgData name="Kreppein, David" userId="3d2ee1d1-94d6-4995-bc28-09a68e8cad62" providerId="ADAL" clId="{E2D7A37A-A162-4C60-B538-BB1DF589D7FB}" dt="2020-02-26T19:44:54.986" v="341" actId="2696"/>
        <pc:sldMkLst>
          <pc:docMk/>
          <pc:sldMk cId="395246896" sldId="310"/>
        </pc:sldMkLst>
      </pc:sldChg>
      <pc:sldChg chg="del">
        <pc:chgData name="Kreppein, David" userId="3d2ee1d1-94d6-4995-bc28-09a68e8cad62" providerId="ADAL" clId="{E2D7A37A-A162-4C60-B538-BB1DF589D7FB}" dt="2020-02-26T19:45:10.187" v="342" actId="2696"/>
        <pc:sldMkLst>
          <pc:docMk/>
          <pc:sldMk cId="1987860406" sldId="312"/>
        </pc:sldMkLst>
      </pc:sldChg>
      <pc:sldChg chg="del">
        <pc:chgData name="Kreppein, David" userId="3d2ee1d1-94d6-4995-bc28-09a68e8cad62" providerId="ADAL" clId="{E2D7A37A-A162-4C60-B538-BB1DF589D7FB}" dt="2020-02-26T19:43:59.430" v="337" actId="2696"/>
        <pc:sldMkLst>
          <pc:docMk/>
          <pc:sldMk cId="923154457" sldId="314"/>
        </pc:sldMkLst>
      </pc:sldChg>
      <pc:sldChg chg="del">
        <pc:chgData name="Kreppein, David" userId="3d2ee1d1-94d6-4995-bc28-09a68e8cad62" providerId="ADAL" clId="{E2D7A37A-A162-4C60-B538-BB1DF589D7FB}" dt="2020-02-26T19:45:17.686" v="343" actId="2696"/>
        <pc:sldMkLst>
          <pc:docMk/>
          <pc:sldMk cId="3403226138" sldId="316"/>
        </pc:sldMkLst>
      </pc:sldChg>
      <pc:sldChg chg="del">
        <pc:chgData name="Kreppein, David" userId="3d2ee1d1-94d6-4995-bc28-09a68e8cad62" providerId="ADAL" clId="{E2D7A37A-A162-4C60-B538-BB1DF589D7FB}" dt="2020-02-26T20:11:47.340" v="461" actId="2696"/>
        <pc:sldMkLst>
          <pc:docMk/>
          <pc:sldMk cId="237664890" sldId="317"/>
        </pc:sldMkLst>
      </pc:sldChg>
      <pc:sldChg chg="del">
        <pc:chgData name="Kreppein, David" userId="3d2ee1d1-94d6-4995-bc28-09a68e8cad62" providerId="ADAL" clId="{E2D7A37A-A162-4C60-B538-BB1DF589D7FB}" dt="2020-02-26T19:51:55.384" v="362" actId="2696"/>
        <pc:sldMkLst>
          <pc:docMk/>
          <pc:sldMk cId="856431461" sldId="318"/>
        </pc:sldMkLst>
      </pc:sldChg>
      <pc:sldChg chg="del">
        <pc:chgData name="Kreppein, David" userId="3d2ee1d1-94d6-4995-bc28-09a68e8cad62" providerId="ADAL" clId="{E2D7A37A-A162-4C60-B538-BB1DF589D7FB}" dt="2020-02-26T16:53:13.123" v="0" actId="2696"/>
        <pc:sldMkLst>
          <pc:docMk/>
          <pc:sldMk cId="3250349457" sldId="320"/>
        </pc:sldMkLst>
      </pc:sldChg>
      <pc:sldChg chg="modSp">
        <pc:chgData name="Kreppein, David" userId="3d2ee1d1-94d6-4995-bc28-09a68e8cad62" providerId="ADAL" clId="{E2D7A37A-A162-4C60-B538-BB1DF589D7FB}" dt="2020-02-26T20:12:34.828" v="466" actId="20577"/>
        <pc:sldMkLst>
          <pc:docMk/>
          <pc:sldMk cId="863066164" sldId="321"/>
        </pc:sldMkLst>
        <pc:spChg chg="mod">
          <ac:chgData name="Kreppein, David" userId="3d2ee1d1-94d6-4995-bc28-09a68e8cad62" providerId="ADAL" clId="{E2D7A37A-A162-4C60-B538-BB1DF589D7FB}" dt="2020-02-26T20:12:34.828" v="466" actId="20577"/>
          <ac:spMkLst>
            <pc:docMk/>
            <pc:sldMk cId="863066164" sldId="321"/>
            <ac:spMk id="4" creationId="{00000000-0000-0000-0000-000000000000}"/>
          </ac:spMkLst>
        </pc:spChg>
      </pc:sldChg>
      <pc:sldChg chg="modSp">
        <pc:chgData name="Kreppein, David" userId="3d2ee1d1-94d6-4995-bc28-09a68e8cad62" providerId="ADAL" clId="{E2D7A37A-A162-4C60-B538-BB1DF589D7FB}" dt="2020-02-27T15:54:32.711" v="607" actId="12"/>
        <pc:sldMkLst>
          <pc:docMk/>
          <pc:sldMk cId="692750292" sldId="323"/>
        </pc:sldMkLst>
        <pc:spChg chg="mod">
          <ac:chgData name="Kreppein, David" userId="3d2ee1d1-94d6-4995-bc28-09a68e8cad62" providerId="ADAL" clId="{E2D7A37A-A162-4C60-B538-BB1DF589D7FB}" dt="2020-02-26T20:01:19.509" v="425" actId="14100"/>
          <ac:spMkLst>
            <pc:docMk/>
            <pc:sldMk cId="692750292" sldId="323"/>
            <ac:spMk id="2" creationId="{FD34C023-9217-4EB6-8BBD-1D9F09806D5F}"/>
          </ac:spMkLst>
        </pc:spChg>
        <pc:spChg chg="mod">
          <ac:chgData name="Kreppein, David" userId="3d2ee1d1-94d6-4995-bc28-09a68e8cad62" providerId="ADAL" clId="{E2D7A37A-A162-4C60-B538-BB1DF589D7FB}" dt="2020-02-27T15:54:32.711" v="607" actId="12"/>
          <ac:spMkLst>
            <pc:docMk/>
            <pc:sldMk cId="692750292" sldId="323"/>
            <ac:spMk id="4" creationId="{8CC3BDDF-56C4-4A27-896B-11AF3BABCBE4}"/>
          </ac:spMkLst>
        </pc:spChg>
      </pc:sldChg>
      <pc:sldChg chg="modSp">
        <pc:chgData name="Kreppein, David" userId="3d2ee1d1-94d6-4995-bc28-09a68e8cad62" providerId="ADAL" clId="{E2D7A37A-A162-4C60-B538-BB1DF589D7FB}" dt="2020-02-26T20:01:32.228" v="426" actId="12"/>
        <pc:sldMkLst>
          <pc:docMk/>
          <pc:sldMk cId="217191777" sldId="324"/>
        </pc:sldMkLst>
        <pc:spChg chg="mod">
          <ac:chgData name="Kreppein, David" userId="3d2ee1d1-94d6-4995-bc28-09a68e8cad62" providerId="ADAL" clId="{E2D7A37A-A162-4C60-B538-BB1DF589D7FB}" dt="2020-02-26T20:01:32.228" v="426" actId="12"/>
          <ac:spMkLst>
            <pc:docMk/>
            <pc:sldMk cId="217191777" sldId="324"/>
            <ac:spMk id="4" creationId="{E44D2C89-E0A0-4A1C-B501-98C672ED014B}"/>
          </ac:spMkLst>
        </pc:spChg>
      </pc:sldChg>
      <pc:sldChg chg="modSp">
        <pc:chgData name="Kreppein, David" userId="3d2ee1d1-94d6-4995-bc28-09a68e8cad62" providerId="ADAL" clId="{E2D7A37A-A162-4C60-B538-BB1DF589D7FB}" dt="2020-02-26T20:03:16.292" v="429" actId="12"/>
        <pc:sldMkLst>
          <pc:docMk/>
          <pc:sldMk cId="0" sldId="325"/>
        </pc:sldMkLst>
        <pc:spChg chg="mod">
          <ac:chgData name="Kreppein, David" userId="3d2ee1d1-94d6-4995-bc28-09a68e8cad62" providerId="ADAL" clId="{E2D7A37A-A162-4C60-B538-BB1DF589D7FB}" dt="2020-02-26T20:03:16.292" v="429" actId="12"/>
          <ac:spMkLst>
            <pc:docMk/>
            <pc:sldMk cId="0" sldId="325"/>
            <ac:spMk id="3" creationId="{00000000-0000-0000-0000-000000000000}"/>
          </ac:spMkLst>
        </pc:spChg>
      </pc:sldChg>
      <pc:sldChg chg="modSp">
        <pc:chgData name="Kreppein, David" userId="3d2ee1d1-94d6-4995-bc28-09a68e8cad62" providerId="ADAL" clId="{E2D7A37A-A162-4C60-B538-BB1DF589D7FB}" dt="2020-02-27T16:22:59.960" v="612" actId="12"/>
        <pc:sldMkLst>
          <pc:docMk/>
          <pc:sldMk cId="0" sldId="327"/>
        </pc:sldMkLst>
        <pc:spChg chg="mod">
          <ac:chgData name="Kreppein, David" userId="3d2ee1d1-94d6-4995-bc28-09a68e8cad62" providerId="ADAL" clId="{E2D7A37A-A162-4C60-B538-BB1DF589D7FB}" dt="2020-02-27T16:22:59.960" v="612" actId="12"/>
          <ac:spMkLst>
            <pc:docMk/>
            <pc:sldMk cId="0" sldId="327"/>
            <ac:spMk id="3" creationId="{00000000-0000-0000-0000-000000000000}"/>
          </ac:spMkLst>
        </pc:spChg>
      </pc:sldChg>
      <pc:sldChg chg="modSp">
        <pc:chgData name="Kreppein, David" userId="3d2ee1d1-94d6-4995-bc28-09a68e8cad62" providerId="ADAL" clId="{E2D7A37A-A162-4C60-B538-BB1DF589D7FB}" dt="2020-02-26T20:05:47.474" v="432" actId="12"/>
        <pc:sldMkLst>
          <pc:docMk/>
          <pc:sldMk cId="2067717436" sldId="328"/>
        </pc:sldMkLst>
        <pc:spChg chg="mod">
          <ac:chgData name="Kreppein, David" userId="3d2ee1d1-94d6-4995-bc28-09a68e8cad62" providerId="ADAL" clId="{E2D7A37A-A162-4C60-B538-BB1DF589D7FB}" dt="2020-02-26T20:05:47.474" v="432" actId="12"/>
          <ac:spMkLst>
            <pc:docMk/>
            <pc:sldMk cId="2067717436" sldId="328"/>
            <ac:spMk id="3" creationId="{00000000-0000-0000-0000-000000000000}"/>
          </ac:spMkLst>
        </pc:spChg>
      </pc:sldChg>
      <pc:sldChg chg="modSp">
        <pc:chgData name="Kreppein, David" userId="3d2ee1d1-94d6-4995-bc28-09a68e8cad62" providerId="ADAL" clId="{E2D7A37A-A162-4C60-B538-BB1DF589D7FB}" dt="2020-02-26T20:06:21.893" v="436" actId="12"/>
        <pc:sldMkLst>
          <pc:docMk/>
          <pc:sldMk cId="1920479017" sldId="329"/>
        </pc:sldMkLst>
        <pc:spChg chg="mod">
          <ac:chgData name="Kreppein, David" userId="3d2ee1d1-94d6-4995-bc28-09a68e8cad62" providerId="ADAL" clId="{E2D7A37A-A162-4C60-B538-BB1DF589D7FB}" dt="2020-02-26T20:06:21.893" v="436" actId="12"/>
          <ac:spMkLst>
            <pc:docMk/>
            <pc:sldMk cId="1920479017" sldId="329"/>
            <ac:spMk id="4" creationId="{EF90B751-0798-440C-A6E0-0F52BC7075D7}"/>
          </ac:spMkLst>
        </pc:spChg>
      </pc:sldChg>
      <pc:sldChg chg="modSp">
        <pc:chgData name="Kreppein, David" userId="3d2ee1d1-94d6-4995-bc28-09a68e8cad62" providerId="ADAL" clId="{E2D7A37A-A162-4C60-B538-BB1DF589D7FB}" dt="2020-02-27T16:28:18.276" v="622" actId="20577"/>
        <pc:sldMkLst>
          <pc:docMk/>
          <pc:sldMk cId="478829505" sldId="330"/>
        </pc:sldMkLst>
        <pc:spChg chg="mod">
          <ac:chgData name="Kreppein, David" userId="3d2ee1d1-94d6-4995-bc28-09a68e8cad62" providerId="ADAL" clId="{E2D7A37A-A162-4C60-B538-BB1DF589D7FB}" dt="2020-02-27T16:28:18.276" v="622" actId="20577"/>
          <ac:spMkLst>
            <pc:docMk/>
            <pc:sldMk cId="478829505" sldId="330"/>
            <ac:spMk id="4" creationId="{1DB65FC1-47A8-4714-9A7E-618D7D16DF55}"/>
          </ac:spMkLst>
        </pc:spChg>
      </pc:sldChg>
      <pc:sldChg chg="modSp add ord">
        <pc:chgData name="Kreppein, David" userId="3d2ee1d1-94d6-4995-bc28-09a68e8cad62" providerId="ADAL" clId="{E2D7A37A-A162-4C60-B538-BB1DF589D7FB}" dt="2020-02-27T14:17:29.058" v="599" actId="20577"/>
        <pc:sldMkLst>
          <pc:docMk/>
          <pc:sldMk cId="3669024613" sldId="331"/>
        </pc:sldMkLst>
        <pc:spChg chg="mod">
          <ac:chgData name="Kreppein, David" userId="3d2ee1d1-94d6-4995-bc28-09a68e8cad62" providerId="ADAL" clId="{E2D7A37A-A162-4C60-B538-BB1DF589D7FB}" dt="2020-02-26T16:53:55.776" v="7" actId="27636"/>
          <ac:spMkLst>
            <pc:docMk/>
            <pc:sldMk cId="3669024613" sldId="331"/>
            <ac:spMk id="2" creationId="{4DF804EC-4BB5-4638-BD24-FAE7C508BA1D}"/>
          </ac:spMkLst>
        </pc:spChg>
        <pc:spChg chg="mod">
          <ac:chgData name="Kreppein, David" userId="3d2ee1d1-94d6-4995-bc28-09a68e8cad62" providerId="ADAL" clId="{E2D7A37A-A162-4C60-B538-BB1DF589D7FB}" dt="2020-02-26T16:53:42.155" v="4" actId="27636"/>
          <ac:spMkLst>
            <pc:docMk/>
            <pc:sldMk cId="3669024613" sldId="331"/>
            <ac:spMk id="3" creationId="{7F00D541-C427-4D80-92FB-D50956238F0A}"/>
          </ac:spMkLst>
        </pc:spChg>
        <pc:spChg chg="mod">
          <ac:chgData name="Kreppein, David" userId="3d2ee1d1-94d6-4995-bc28-09a68e8cad62" providerId="ADAL" clId="{E2D7A37A-A162-4C60-B538-BB1DF589D7FB}" dt="2020-02-27T14:17:29.058" v="599" actId="20577"/>
          <ac:spMkLst>
            <pc:docMk/>
            <pc:sldMk cId="3669024613" sldId="331"/>
            <ac:spMk id="4" creationId="{D740C0FC-0B00-46E2-A6F8-EAB6717F9672}"/>
          </ac:spMkLst>
        </pc:spChg>
      </pc:sldChg>
      <pc:sldChg chg="modSp add">
        <pc:chgData name="Kreppein, David" userId="3d2ee1d1-94d6-4995-bc28-09a68e8cad62" providerId="ADAL" clId="{E2D7A37A-A162-4C60-B538-BB1DF589D7FB}" dt="2020-02-27T16:31:26.930" v="631" actId="20577"/>
        <pc:sldMkLst>
          <pc:docMk/>
          <pc:sldMk cId="434848492" sldId="332"/>
        </pc:sldMkLst>
        <pc:spChg chg="mod">
          <ac:chgData name="Kreppein, David" userId="3d2ee1d1-94d6-4995-bc28-09a68e8cad62" providerId="ADAL" clId="{E2D7A37A-A162-4C60-B538-BB1DF589D7FB}" dt="2020-02-26T17:08:14.824" v="84" actId="255"/>
          <ac:spMkLst>
            <pc:docMk/>
            <pc:sldMk cId="434848492" sldId="332"/>
            <ac:spMk id="2" creationId="{06D11F6E-D177-4C98-AD79-9BF370D04F35}"/>
          </ac:spMkLst>
        </pc:spChg>
        <pc:spChg chg="mod">
          <ac:chgData name="Kreppein, David" userId="3d2ee1d1-94d6-4995-bc28-09a68e8cad62" providerId="ADAL" clId="{E2D7A37A-A162-4C60-B538-BB1DF589D7FB}" dt="2020-02-26T17:07:48.140" v="80" actId="27636"/>
          <ac:spMkLst>
            <pc:docMk/>
            <pc:sldMk cId="434848492" sldId="332"/>
            <ac:spMk id="3" creationId="{E367084F-8C92-42D9-AA50-60FAD68205AE}"/>
          </ac:spMkLst>
        </pc:spChg>
        <pc:spChg chg="mod">
          <ac:chgData name="Kreppein, David" userId="3d2ee1d1-94d6-4995-bc28-09a68e8cad62" providerId="ADAL" clId="{E2D7A37A-A162-4C60-B538-BB1DF589D7FB}" dt="2020-02-27T16:31:26.930" v="631" actId="20577"/>
          <ac:spMkLst>
            <pc:docMk/>
            <pc:sldMk cId="434848492" sldId="332"/>
            <ac:spMk id="4" creationId="{23B7BA36-0555-4BF9-A6DF-8625EE14024E}"/>
          </ac:spMkLst>
        </pc:spChg>
      </pc:sldChg>
      <pc:sldChg chg="modSp add">
        <pc:chgData name="Kreppein, David" userId="3d2ee1d1-94d6-4995-bc28-09a68e8cad62" providerId="ADAL" clId="{E2D7A37A-A162-4C60-B538-BB1DF589D7FB}" dt="2020-02-26T17:18:05.969" v="158" actId="20577"/>
        <pc:sldMkLst>
          <pc:docMk/>
          <pc:sldMk cId="4272124314" sldId="333"/>
        </pc:sldMkLst>
        <pc:spChg chg="mod">
          <ac:chgData name="Kreppein, David" userId="3d2ee1d1-94d6-4995-bc28-09a68e8cad62" providerId="ADAL" clId="{E2D7A37A-A162-4C60-B538-BB1DF589D7FB}" dt="2020-02-26T17:17:14.872" v="145" actId="207"/>
          <ac:spMkLst>
            <pc:docMk/>
            <pc:sldMk cId="4272124314" sldId="333"/>
            <ac:spMk id="2" creationId="{30E2040E-2064-49A3-95F3-7709673A6CD4}"/>
          </ac:spMkLst>
        </pc:spChg>
        <pc:spChg chg="mod">
          <ac:chgData name="Kreppein, David" userId="3d2ee1d1-94d6-4995-bc28-09a68e8cad62" providerId="ADAL" clId="{E2D7A37A-A162-4C60-B538-BB1DF589D7FB}" dt="2020-02-26T17:16:48.541" v="139" actId="27636"/>
          <ac:spMkLst>
            <pc:docMk/>
            <pc:sldMk cId="4272124314" sldId="333"/>
            <ac:spMk id="3" creationId="{162EA1BA-1023-4801-9B73-58D375A4A645}"/>
          </ac:spMkLst>
        </pc:spChg>
        <pc:spChg chg="mod">
          <ac:chgData name="Kreppein, David" userId="3d2ee1d1-94d6-4995-bc28-09a68e8cad62" providerId="ADAL" clId="{E2D7A37A-A162-4C60-B538-BB1DF589D7FB}" dt="2020-02-26T17:18:05.969" v="158" actId="20577"/>
          <ac:spMkLst>
            <pc:docMk/>
            <pc:sldMk cId="4272124314" sldId="333"/>
            <ac:spMk id="4" creationId="{A0F35872-064A-4327-81BE-BC469B1606F6}"/>
          </ac:spMkLst>
        </pc:spChg>
      </pc:sldChg>
      <pc:sldChg chg="modSp add ord">
        <pc:chgData name="Kreppein, David" userId="3d2ee1d1-94d6-4995-bc28-09a68e8cad62" providerId="ADAL" clId="{E2D7A37A-A162-4C60-B538-BB1DF589D7FB}" dt="2020-02-26T20:09:46.329" v="459" actId="20577"/>
        <pc:sldMkLst>
          <pc:docMk/>
          <pc:sldMk cId="0" sldId="334"/>
        </pc:sldMkLst>
        <pc:spChg chg="mod">
          <ac:chgData name="Kreppein, David" userId="3d2ee1d1-94d6-4995-bc28-09a68e8cad62" providerId="ADAL" clId="{E2D7A37A-A162-4C60-B538-BB1DF589D7FB}" dt="2020-02-26T17:20:54.993" v="162" actId="207"/>
          <ac:spMkLst>
            <pc:docMk/>
            <pc:sldMk cId="0" sldId="334"/>
            <ac:spMk id="2" creationId="{00000000-0000-0000-0000-000000000000}"/>
          </ac:spMkLst>
        </pc:spChg>
        <pc:spChg chg="mod">
          <ac:chgData name="Kreppein, David" userId="3d2ee1d1-94d6-4995-bc28-09a68e8cad62" providerId="ADAL" clId="{E2D7A37A-A162-4C60-B538-BB1DF589D7FB}" dt="2020-02-26T20:09:46.329" v="459" actId="20577"/>
          <ac:spMkLst>
            <pc:docMk/>
            <pc:sldMk cId="0" sldId="334"/>
            <ac:spMk id="3" creationId="{00000000-0000-0000-0000-000000000000}"/>
          </ac:spMkLst>
        </pc:spChg>
        <pc:spChg chg="mod">
          <ac:chgData name="Kreppein, David" userId="3d2ee1d1-94d6-4995-bc28-09a68e8cad62" providerId="ADAL" clId="{E2D7A37A-A162-4C60-B538-BB1DF589D7FB}" dt="2020-02-26T17:20:42.342" v="160" actId="27636"/>
          <ac:spMkLst>
            <pc:docMk/>
            <pc:sldMk cId="0" sldId="334"/>
            <ac:spMk id="4" creationId="{00000000-0000-0000-0000-000000000000}"/>
          </ac:spMkLst>
        </pc:spChg>
      </pc:sldChg>
      <pc:sldChg chg="modSp add del">
        <pc:chgData name="Kreppein, David" userId="3d2ee1d1-94d6-4995-bc28-09a68e8cad62" providerId="ADAL" clId="{E2D7A37A-A162-4C60-B538-BB1DF589D7FB}" dt="2020-02-26T19:01:01.446" v="213" actId="12"/>
        <pc:sldMkLst>
          <pc:docMk/>
          <pc:sldMk cId="2136416172" sldId="335"/>
        </pc:sldMkLst>
        <pc:spChg chg="mod">
          <ac:chgData name="Kreppein, David" userId="3d2ee1d1-94d6-4995-bc28-09a68e8cad62" providerId="ADAL" clId="{E2D7A37A-A162-4C60-B538-BB1DF589D7FB}" dt="2020-02-26T18:59:52.684" v="201" actId="207"/>
          <ac:spMkLst>
            <pc:docMk/>
            <pc:sldMk cId="2136416172" sldId="335"/>
            <ac:spMk id="2" creationId="{D5B5CF71-212F-4BF3-BB3E-FB157BC20228}"/>
          </ac:spMkLst>
        </pc:spChg>
        <pc:spChg chg="mod">
          <ac:chgData name="Kreppein, David" userId="3d2ee1d1-94d6-4995-bc28-09a68e8cad62" providerId="ADAL" clId="{E2D7A37A-A162-4C60-B538-BB1DF589D7FB}" dt="2020-02-26T18:59:33.432" v="197" actId="27636"/>
          <ac:spMkLst>
            <pc:docMk/>
            <pc:sldMk cId="2136416172" sldId="335"/>
            <ac:spMk id="3" creationId="{428EAED5-8BFF-4511-A28F-0DA7A9A166E7}"/>
          </ac:spMkLst>
        </pc:spChg>
        <pc:spChg chg="mod">
          <ac:chgData name="Kreppein, David" userId="3d2ee1d1-94d6-4995-bc28-09a68e8cad62" providerId="ADAL" clId="{E2D7A37A-A162-4C60-B538-BB1DF589D7FB}" dt="2020-02-26T19:01:01.446" v="213" actId="12"/>
          <ac:spMkLst>
            <pc:docMk/>
            <pc:sldMk cId="2136416172" sldId="335"/>
            <ac:spMk id="4" creationId="{92C4B1F4-1EF0-49CF-8C3E-D34930040D71}"/>
          </ac:spMkLst>
        </pc:spChg>
      </pc:sldChg>
      <pc:sldChg chg="modSp add">
        <pc:chgData name="Kreppein, David" userId="3d2ee1d1-94d6-4995-bc28-09a68e8cad62" providerId="ADAL" clId="{E2D7A37A-A162-4C60-B538-BB1DF589D7FB}" dt="2020-02-26T19:02:51.134" v="236" actId="255"/>
        <pc:sldMkLst>
          <pc:docMk/>
          <pc:sldMk cId="743733111" sldId="336"/>
        </pc:sldMkLst>
        <pc:spChg chg="mod">
          <ac:chgData name="Kreppein, David" userId="3d2ee1d1-94d6-4995-bc28-09a68e8cad62" providerId="ADAL" clId="{E2D7A37A-A162-4C60-B538-BB1DF589D7FB}" dt="2020-02-26T19:01:41.653" v="220" actId="207"/>
          <ac:spMkLst>
            <pc:docMk/>
            <pc:sldMk cId="743733111" sldId="336"/>
            <ac:spMk id="2" creationId="{10934104-544F-4835-B51F-435995BCDC81}"/>
          </ac:spMkLst>
        </pc:spChg>
        <pc:spChg chg="mod">
          <ac:chgData name="Kreppein, David" userId="3d2ee1d1-94d6-4995-bc28-09a68e8cad62" providerId="ADAL" clId="{E2D7A37A-A162-4C60-B538-BB1DF589D7FB}" dt="2020-02-26T19:01:25.203" v="216" actId="27636"/>
          <ac:spMkLst>
            <pc:docMk/>
            <pc:sldMk cId="743733111" sldId="336"/>
            <ac:spMk id="3" creationId="{F4ECDA5A-3A9B-4135-8BC2-6BB469DC93B3}"/>
          </ac:spMkLst>
        </pc:spChg>
        <pc:spChg chg="mod">
          <ac:chgData name="Kreppein, David" userId="3d2ee1d1-94d6-4995-bc28-09a68e8cad62" providerId="ADAL" clId="{E2D7A37A-A162-4C60-B538-BB1DF589D7FB}" dt="2020-02-26T19:02:51.134" v="236" actId="255"/>
          <ac:spMkLst>
            <pc:docMk/>
            <pc:sldMk cId="743733111" sldId="336"/>
            <ac:spMk id="4" creationId="{AEA693B0-3919-4BA1-BDD3-04837DA7F501}"/>
          </ac:spMkLst>
        </pc:spChg>
      </pc:sldChg>
      <pc:sldChg chg="modSp add ord">
        <pc:chgData name="Kreppein, David" userId="3d2ee1d1-94d6-4995-bc28-09a68e8cad62" providerId="ADAL" clId="{E2D7A37A-A162-4C60-B538-BB1DF589D7FB}" dt="2020-02-26T19:12:57.777" v="251"/>
        <pc:sldMkLst>
          <pc:docMk/>
          <pc:sldMk cId="0" sldId="337"/>
        </pc:sldMkLst>
        <pc:spChg chg="mod">
          <ac:chgData name="Kreppein, David" userId="3d2ee1d1-94d6-4995-bc28-09a68e8cad62" providerId="ADAL" clId="{E2D7A37A-A162-4C60-B538-BB1DF589D7FB}" dt="2020-02-26T19:12:20.733" v="246" actId="207"/>
          <ac:spMkLst>
            <pc:docMk/>
            <pc:sldMk cId="0" sldId="337"/>
            <ac:spMk id="2" creationId="{00000000-0000-0000-0000-000000000000}"/>
          </ac:spMkLst>
        </pc:spChg>
        <pc:spChg chg="mod">
          <ac:chgData name="Kreppein, David" userId="3d2ee1d1-94d6-4995-bc28-09a68e8cad62" providerId="ADAL" clId="{E2D7A37A-A162-4C60-B538-BB1DF589D7FB}" dt="2020-02-26T19:12:48.844" v="250" actId="12"/>
          <ac:spMkLst>
            <pc:docMk/>
            <pc:sldMk cId="0" sldId="337"/>
            <ac:spMk id="3" creationId="{00000000-0000-0000-0000-000000000000}"/>
          </ac:spMkLst>
        </pc:spChg>
        <pc:spChg chg="mod">
          <ac:chgData name="Kreppein, David" userId="3d2ee1d1-94d6-4995-bc28-09a68e8cad62" providerId="ADAL" clId="{E2D7A37A-A162-4C60-B538-BB1DF589D7FB}" dt="2020-02-26T19:12:04.398" v="243" actId="27636"/>
          <ac:spMkLst>
            <pc:docMk/>
            <pc:sldMk cId="0" sldId="337"/>
            <ac:spMk id="4" creationId="{00000000-0000-0000-0000-000000000000}"/>
          </ac:spMkLst>
        </pc:spChg>
      </pc:sldChg>
      <pc:sldChg chg="modSp add">
        <pc:chgData name="Kreppein, David" userId="3d2ee1d1-94d6-4995-bc28-09a68e8cad62" providerId="ADAL" clId="{E2D7A37A-A162-4C60-B538-BB1DF589D7FB}" dt="2020-02-26T19:25:02.912" v="287" actId="20577"/>
        <pc:sldMkLst>
          <pc:docMk/>
          <pc:sldMk cId="0" sldId="338"/>
        </pc:sldMkLst>
        <pc:spChg chg="mod">
          <ac:chgData name="Kreppein, David" userId="3d2ee1d1-94d6-4995-bc28-09a68e8cad62" providerId="ADAL" clId="{E2D7A37A-A162-4C60-B538-BB1DF589D7FB}" dt="2020-02-26T19:16:28.508" v="258" actId="207"/>
          <ac:spMkLst>
            <pc:docMk/>
            <pc:sldMk cId="0" sldId="338"/>
            <ac:spMk id="2" creationId="{00000000-0000-0000-0000-000000000000}"/>
          </ac:spMkLst>
        </pc:spChg>
        <pc:spChg chg="mod">
          <ac:chgData name="Kreppein, David" userId="3d2ee1d1-94d6-4995-bc28-09a68e8cad62" providerId="ADAL" clId="{E2D7A37A-A162-4C60-B538-BB1DF589D7FB}" dt="2020-02-26T19:25:02.912" v="287" actId="20577"/>
          <ac:spMkLst>
            <pc:docMk/>
            <pc:sldMk cId="0" sldId="338"/>
            <ac:spMk id="3" creationId="{00000000-0000-0000-0000-000000000000}"/>
          </ac:spMkLst>
        </pc:spChg>
        <pc:spChg chg="mod">
          <ac:chgData name="Kreppein, David" userId="3d2ee1d1-94d6-4995-bc28-09a68e8cad62" providerId="ADAL" clId="{E2D7A37A-A162-4C60-B538-BB1DF589D7FB}" dt="2020-02-26T19:16:18.721" v="256" actId="27636"/>
          <ac:spMkLst>
            <pc:docMk/>
            <pc:sldMk cId="0" sldId="338"/>
            <ac:spMk id="4" creationId="{00000000-0000-0000-0000-000000000000}"/>
          </ac:spMkLst>
        </pc:spChg>
      </pc:sldChg>
      <pc:sldChg chg="modSp add">
        <pc:chgData name="Kreppein, David" userId="3d2ee1d1-94d6-4995-bc28-09a68e8cad62" providerId="ADAL" clId="{E2D7A37A-A162-4C60-B538-BB1DF589D7FB}" dt="2020-02-26T19:47:59.906" v="349" actId="14100"/>
        <pc:sldMkLst>
          <pc:docMk/>
          <pc:sldMk cId="0" sldId="339"/>
        </pc:sldMkLst>
        <pc:spChg chg="mod">
          <ac:chgData name="Kreppein, David" userId="3d2ee1d1-94d6-4995-bc28-09a68e8cad62" providerId="ADAL" clId="{E2D7A37A-A162-4C60-B538-BB1DF589D7FB}" dt="2020-02-26T19:47:59.906" v="349" actId="14100"/>
          <ac:spMkLst>
            <pc:docMk/>
            <pc:sldMk cId="0" sldId="339"/>
            <ac:spMk id="2" creationId="{00000000-0000-0000-0000-000000000000}"/>
          </ac:spMkLst>
        </pc:spChg>
        <pc:spChg chg="mod">
          <ac:chgData name="Kreppein, David" userId="3d2ee1d1-94d6-4995-bc28-09a68e8cad62" providerId="ADAL" clId="{E2D7A37A-A162-4C60-B538-BB1DF589D7FB}" dt="2020-02-26T19:47:43.580" v="346" actId="27636"/>
          <ac:spMkLst>
            <pc:docMk/>
            <pc:sldMk cId="0" sldId="339"/>
            <ac:spMk id="4" creationId="{00000000-0000-0000-0000-000000000000}"/>
          </ac:spMkLst>
        </pc:spChg>
      </pc:sldChg>
      <pc:sldChg chg="modSp add del">
        <pc:chgData name="Kreppein, David" userId="3d2ee1d1-94d6-4995-bc28-09a68e8cad62" providerId="ADAL" clId="{E2D7A37A-A162-4C60-B538-BB1DF589D7FB}" dt="2020-02-26T20:12:14.099" v="462" actId="2696"/>
        <pc:sldMkLst>
          <pc:docMk/>
          <pc:sldMk cId="0" sldId="340"/>
        </pc:sldMkLst>
        <pc:spChg chg="mod">
          <ac:chgData name="Kreppein, David" userId="3d2ee1d1-94d6-4995-bc28-09a68e8cad62" providerId="ADAL" clId="{E2D7A37A-A162-4C60-B538-BB1DF589D7FB}" dt="2020-02-26T19:52:16.532" v="368" actId="14100"/>
          <ac:spMkLst>
            <pc:docMk/>
            <pc:sldMk cId="0" sldId="340"/>
            <ac:spMk id="2" creationId="{00000000-0000-0000-0000-000000000000}"/>
          </ac:spMkLst>
        </pc:spChg>
        <pc:spChg chg="mod">
          <ac:chgData name="Kreppein, David" userId="3d2ee1d1-94d6-4995-bc28-09a68e8cad62" providerId="ADAL" clId="{E2D7A37A-A162-4C60-B538-BB1DF589D7FB}" dt="2020-02-26T19:52:46.780" v="372" actId="12"/>
          <ac:spMkLst>
            <pc:docMk/>
            <pc:sldMk cId="0" sldId="340"/>
            <ac:spMk id="3" creationId="{00000000-0000-0000-0000-000000000000}"/>
          </ac:spMkLst>
        </pc:spChg>
        <pc:spChg chg="mod">
          <ac:chgData name="Kreppein, David" userId="3d2ee1d1-94d6-4995-bc28-09a68e8cad62" providerId="ADAL" clId="{E2D7A37A-A162-4C60-B538-BB1DF589D7FB}" dt="2020-02-26T19:52:02.447" v="365" actId="27636"/>
          <ac:spMkLst>
            <pc:docMk/>
            <pc:sldMk cId="0" sldId="34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4669" cy="469541"/>
          </a:xfrm>
          <a:prstGeom prst="rect">
            <a:avLst/>
          </a:prstGeom>
        </p:spPr>
        <p:txBody>
          <a:bodyPr vert="horz" lIns="93884" tIns="46942" rIns="93884" bIns="46942" rtlCol="0"/>
          <a:lstStyle>
            <a:lvl1pPr algn="l">
              <a:defRPr sz="1200"/>
            </a:lvl1pPr>
          </a:lstStyle>
          <a:p>
            <a:endParaRPr lang="en-US"/>
          </a:p>
        </p:txBody>
      </p:sp>
      <p:sp>
        <p:nvSpPr>
          <p:cNvPr id="3" name="Date Placeholder 2"/>
          <p:cNvSpPr>
            <a:spLocks noGrp="1"/>
          </p:cNvSpPr>
          <p:nvPr>
            <p:ph type="dt" idx="1"/>
          </p:nvPr>
        </p:nvSpPr>
        <p:spPr>
          <a:xfrm>
            <a:off x="4006008" y="0"/>
            <a:ext cx="3064669" cy="469541"/>
          </a:xfrm>
          <a:prstGeom prst="rect">
            <a:avLst/>
          </a:prstGeom>
        </p:spPr>
        <p:txBody>
          <a:bodyPr vert="horz" lIns="93884" tIns="46942" rIns="93884" bIns="46942" rtlCol="0"/>
          <a:lstStyle>
            <a:lvl1pPr algn="r">
              <a:defRPr sz="1200"/>
            </a:lvl1pPr>
          </a:lstStyle>
          <a:p>
            <a:fld id="{F7B0DC1D-12EA-4BFB-9FA2-05AF8872307D}" type="datetimeFigureOut">
              <a:rPr lang="en-US" smtClean="0"/>
              <a:t>2/27/2020</a:t>
            </a:fld>
            <a:endParaRPr lang="en-US"/>
          </a:p>
        </p:txBody>
      </p:sp>
      <p:sp>
        <p:nvSpPr>
          <p:cNvPr id="4" name="Slide Image Placeholder 3"/>
          <p:cNvSpPr>
            <a:spLocks noGrp="1" noRot="1" noChangeAspect="1"/>
          </p:cNvSpPr>
          <p:nvPr>
            <p:ph type="sldImg" idx="2"/>
          </p:nvPr>
        </p:nvSpPr>
        <p:spPr>
          <a:xfrm>
            <a:off x="1430338" y="1169988"/>
            <a:ext cx="4211637" cy="3157537"/>
          </a:xfrm>
          <a:prstGeom prst="rect">
            <a:avLst/>
          </a:prstGeom>
          <a:noFill/>
          <a:ln w="12700">
            <a:solidFill>
              <a:prstClr val="black"/>
            </a:solidFill>
          </a:ln>
        </p:spPr>
        <p:txBody>
          <a:bodyPr vert="horz" lIns="93884" tIns="46942" rIns="93884" bIns="46942" rtlCol="0" anchor="ctr"/>
          <a:lstStyle/>
          <a:p>
            <a:endParaRPr lang="en-US"/>
          </a:p>
        </p:txBody>
      </p:sp>
      <p:sp>
        <p:nvSpPr>
          <p:cNvPr id="5" name="Notes Placeholder 4"/>
          <p:cNvSpPr>
            <a:spLocks noGrp="1"/>
          </p:cNvSpPr>
          <p:nvPr>
            <p:ph type="body" sz="quarter" idx="3"/>
          </p:nvPr>
        </p:nvSpPr>
        <p:spPr>
          <a:xfrm>
            <a:off x="707232" y="4503688"/>
            <a:ext cx="5657850" cy="3684836"/>
          </a:xfrm>
          <a:prstGeom prst="rect">
            <a:avLst/>
          </a:prstGeom>
        </p:spPr>
        <p:txBody>
          <a:bodyPr vert="horz" lIns="93884" tIns="46942" rIns="93884" bIns="4694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8774"/>
            <a:ext cx="3064669" cy="469540"/>
          </a:xfrm>
          <a:prstGeom prst="rect">
            <a:avLst/>
          </a:prstGeom>
        </p:spPr>
        <p:txBody>
          <a:bodyPr vert="horz" lIns="93884" tIns="46942" rIns="93884" bIns="46942" rtlCol="0" anchor="b"/>
          <a:lstStyle>
            <a:lvl1pPr algn="l">
              <a:defRPr sz="1200"/>
            </a:lvl1pPr>
          </a:lstStyle>
          <a:p>
            <a:endParaRPr lang="en-US"/>
          </a:p>
        </p:txBody>
      </p:sp>
      <p:sp>
        <p:nvSpPr>
          <p:cNvPr id="7" name="Slide Number Placeholder 6"/>
          <p:cNvSpPr>
            <a:spLocks noGrp="1"/>
          </p:cNvSpPr>
          <p:nvPr>
            <p:ph type="sldNum" sz="quarter" idx="5"/>
          </p:nvPr>
        </p:nvSpPr>
        <p:spPr>
          <a:xfrm>
            <a:off x="4006008" y="8888774"/>
            <a:ext cx="3064669" cy="469540"/>
          </a:xfrm>
          <a:prstGeom prst="rect">
            <a:avLst/>
          </a:prstGeom>
        </p:spPr>
        <p:txBody>
          <a:bodyPr vert="horz" lIns="93884" tIns="46942" rIns="93884" bIns="46942" rtlCol="0" anchor="b"/>
          <a:lstStyle>
            <a:lvl1pPr algn="r">
              <a:defRPr sz="1200"/>
            </a:lvl1pPr>
          </a:lstStyle>
          <a:p>
            <a:fld id="{08361CC9-9F07-4D30-B1F5-4ADCAD749917}" type="slidenum">
              <a:rPr lang="en-US" smtClean="0"/>
              <a:t>‹#›</a:t>
            </a:fld>
            <a:endParaRPr lang="en-US"/>
          </a:p>
        </p:txBody>
      </p:sp>
    </p:spTree>
    <p:extLst>
      <p:ext uri="{BB962C8B-B14F-4D97-AF65-F5344CB8AC3E}">
        <p14:creationId xmlns:p14="http://schemas.microsoft.com/office/powerpoint/2010/main" val="300439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Lainie</a:t>
            </a:r>
          </a:p>
        </p:txBody>
      </p:sp>
      <p:sp>
        <p:nvSpPr>
          <p:cNvPr id="4" name="Slide Number Placeholder 3"/>
          <p:cNvSpPr>
            <a:spLocks noGrp="1"/>
          </p:cNvSpPr>
          <p:nvPr>
            <p:ph type="sldNum" sz="quarter" idx="10"/>
          </p:nvPr>
        </p:nvSpPr>
        <p:spPr/>
        <p:txBody>
          <a:bodyPr/>
          <a:lstStyle/>
          <a:p>
            <a:fld id="{4073E553-78DE-49D5-B762-98027A8CC21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Lainie</a:t>
            </a:r>
            <a:r>
              <a:rPr lang="en-US" baseline="0" dirty="0"/>
              <a:t> </a:t>
            </a:r>
            <a:endParaRPr lang="en-US" dirty="0"/>
          </a:p>
        </p:txBody>
      </p:sp>
      <p:sp>
        <p:nvSpPr>
          <p:cNvPr id="4" name="Slide Number Placeholder 3"/>
          <p:cNvSpPr>
            <a:spLocks noGrp="1"/>
          </p:cNvSpPr>
          <p:nvPr>
            <p:ph type="sldNum" sz="quarter" idx="10"/>
          </p:nvPr>
        </p:nvSpPr>
        <p:spPr/>
        <p:txBody>
          <a:bodyPr/>
          <a:lstStyle/>
          <a:p>
            <a:fld id="{4073E553-78DE-49D5-B762-98027A8CC210}"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Lainie</a:t>
            </a:r>
          </a:p>
        </p:txBody>
      </p:sp>
      <p:sp>
        <p:nvSpPr>
          <p:cNvPr id="4" name="Slide Number Placeholder 3"/>
          <p:cNvSpPr>
            <a:spLocks noGrp="1"/>
          </p:cNvSpPr>
          <p:nvPr>
            <p:ph type="sldNum" sz="quarter" idx="10"/>
          </p:nvPr>
        </p:nvSpPr>
        <p:spPr/>
        <p:txBody>
          <a:bodyPr/>
          <a:lstStyle/>
          <a:p>
            <a:fld id="{4073E553-78DE-49D5-B762-98027A8CC210}"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Lainie</a:t>
            </a:r>
          </a:p>
        </p:txBody>
      </p:sp>
      <p:sp>
        <p:nvSpPr>
          <p:cNvPr id="4" name="Slide Number Placeholder 3"/>
          <p:cNvSpPr>
            <a:spLocks noGrp="1"/>
          </p:cNvSpPr>
          <p:nvPr>
            <p:ph type="sldNum" sz="quarter" idx="10"/>
          </p:nvPr>
        </p:nvSpPr>
        <p:spPr/>
        <p:txBody>
          <a:bodyPr/>
          <a:lstStyle/>
          <a:p>
            <a:fld id="{4073E553-78DE-49D5-B762-98027A8CC21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Rich</a:t>
            </a:r>
          </a:p>
        </p:txBody>
      </p:sp>
      <p:sp>
        <p:nvSpPr>
          <p:cNvPr id="4" name="Slide Number Placeholder 3"/>
          <p:cNvSpPr>
            <a:spLocks noGrp="1"/>
          </p:cNvSpPr>
          <p:nvPr>
            <p:ph type="sldNum" sz="quarter" idx="10"/>
          </p:nvPr>
        </p:nvSpPr>
        <p:spPr/>
        <p:txBody>
          <a:bodyPr/>
          <a:lstStyle/>
          <a:p>
            <a:fld id="{4073E553-78DE-49D5-B762-98027A8CC21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Rich</a:t>
            </a:r>
            <a:r>
              <a:rPr lang="en-US" baseline="0" dirty="0"/>
              <a:t> &amp; Kristin</a:t>
            </a:r>
            <a:endParaRPr lang="en-US" dirty="0"/>
          </a:p>
        </p:txBody>
      </p:sp>
      <p:sp>
        <p:nvSpPr>
          <p:cNvPr id="4" name="Slide Number Placeholder 3"/>
          <p:cNvSpPr>
            <a:spLocks noGrp="1"/>
          </p:cNvSpPr>
          <p:nvPr>
            <p:ph type="sldNum" sz="quarter" idx="10"/>
          </p:nvPr>
        </p:nvSpPr>
        <p:spPr/>
        <p:txBody>
          <a:bodyPr/>
          <a:lstStyle/>
          <a:p>
            <a:fld id="{4073E553-78DE-49D5-B762-98027A8CC21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Rich</a:t>
            </a:r>
            <a:r>
              <a:rPr lang="en-US" baseline="0" dirty="0"/>
              <a:t> &amp; Kristin</a:t>
            </a:r>
            <a:endParaRPr lang="en-US" dirty="0"/>
          </a:p>
        </p:txBody>
      </p:sp>
      <p:sp>
        <p:nvSpPr>
          <p:cNvPr id="4" name="Slide Number Placeholder 3"/>
          <p:cNvSpPr>
            <a:spLocks noGrp="1"/>
          </p:cNvSpPr>
          <p:nvPr>
            <p:ph type="sldNum" sz="quarter" idx="10"/>
          </p:nvPr>
        </p:nvSpPr>
        <p:spPr/>
        <p:txBody>
          <a:bodyPr/>
          <a:lstStyle/>
          <a:p>
            <a:fld id="{4073E553-78DE-49D5-B762-98027A8CC210}" type="slidenum">
              <a:rPr lang="en-US" smtClean="0"/>
              <a:pPr/>
              <a:t>8</a:t>
            </a:fld>
            <a:endParaRPr lang="en-US"/>
          </a:p>
        </p:txBody>
      </p:sp>
    </p:spTree>
    <p:extLst>
      <p:ext uri="{BB962C8B-B14F-4D97-AF65-F5344CB8AC3E}">
        <p14:creationId xmlns:p14="http://schemas.microsoft.com/office/powerpoint/2010/main" val="237696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73E553-78DE-49D5-B762-98027A8CC210}"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Rich &amp;</a:t>
            </a:r>
            <a:r>
              <a:rPr lang="en-US" baseline="0" dirty="0"/>
              <a:t> Kristin</a:t>
            </a:r>
            <a:endParaRPr lang="en-US" dirty="0"/>
          </a:p>
        </p:txBody>
      </p:sp>
      <p:sp>
        <p:nvSpPr>
          <p:cNvPr id="4" name="Slide Number Placeholder 3"/>
          <p:cNvSpPr>
            <a:spLocks noGrp="1"/>
          </p:cNvSpPr>
          <p:nvPr>
            <p:ph type="sldNum" sz="quarter" idx="10"/>
          </p:nvPr>
        </p:nvSpPr>
        <p:spPr/>
        <p:txBody>
          <a:bodyPr/>
          <a:lstStyle/>
          <a:p>
            <a:fld id="{4073E553-78DE-49D5-B762-98027A8CC210}"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Kristin</a:t>
            </a:r>
            <a:r>
              <a:rPr lang="en-US" baseline="0" dirty="0"/>
              <a:t> &amp; Rich</a:t>
            </a:r>
            <a:endParaRPr lang="en-US" dirty="0"/>
          </a:p>
        </p:txBody>
      </p:sp>
      <p:sp>
        <p:nvSpPr>
          <p:cNvPr id="4" name="Slide Number Placeholder 3"/>
          <p:cNvSpPr>
            <a:spLocks noGrp="1"/>
          </p:cNvSpPr>
          <p:nvPr>
            <p:ph type="sldNum" sz="quarter" idx="10"/>
          </p:nvPr>
        </p:nvSpPr>
        <p:spPr/>
        <p:txBody>
          <a:bodyPr/>
          <a:lstStyle/>
          <a:p>
            <a:fld id="{4073E553-78DE-49D5-B762-98027A8CC210}"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73E553-78DE-49D5-B762-98027A8CC210}"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12700"/>
            <a:ext cx="9144000" cy="6870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954741" y="1048870"/>
            <a:ext cx="7355542" cy="1896035"/>
          </a:xfrm>
          <a:prstGeom prst="rect">
            <a:avLst/>
          </a:prstGeom>
        </p:spPr>
        <p:txBody>
          <a:bodyPr/>
          <a:lstStyle>
            <a:lvl1pPr>
              <a:lnSpc>
                <a:spcPts val="3600"/>
              </a:lnSpc>
              <a:defRPr sz="3000" b="1">
                <a:solidFill>
                  <a:sysClr val="windowText" lastClr="000000"/>
                </a:solidFill>
              </a:defRPr>
            </a:lvl1pPr>
          </a:lstStyle>
          <a:p>
            <a:r>
              <a:rPr lang="en-US"/>
              <a:t>Click to edit Master title style</a:t>
            </a:r>
            <a:endParaRPr lang="en-US" dirty="0"/>
          </a:p>
        </p:txBody>
      </p:sp>
      <p:sp>
        <p:nvSpPr>
          <p:cNvPr id="9" name="TextBox 8"/>
          <p:cNvSpPr txBox="1"/>
          <p:nvPr userDrawn="1"/>
        </p:nvSpPr>
        <p:spPr>
          <a:xfrm>
            <a:off x="976967" y="6019800"/>
            <a:ext cx="6217210"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1E22AA"/>
                </a:solidFill>
                <a:latin typeface="Arial"/>
                <a:cs typeface="Arial"/>
              </a:rPr>
              <a:t>We value risk.</a:t>
            </a:r>
          </a:p>
        </p:txBody>
      </p:sp>
      <p:pic>
        <p:nvPicPr>
          <p:cNvPr id="10" name="Picture 9" descr="We Value Risk.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817" t="21293" r="12557" b="26748"/>
          <a:stretch/>
        </p:blipFill>
        <p:spPr>
          <a:xfrm>
            <a:off x="6812846" y="6053124"/>
            <a:ext cx="1873954" cy="565303"/>
          </a:xfrm>
          <a:prstGeom prst="rect">
            <a:avLst/>
          </a:prstGeom>
        </p:spPr>
      </p:pic>
      <p:sp>
        <p:nvSpPr>
          <p:cNvPr id="11" name="Text Placeholder 5"/>
          <p:cNvSpPr>
            <a:spLocks noGrp="1"/>
          </p:cNvSpPr>
          <p:nvPr>
            <p:ph type="body" sz="quarter" idx="10"/>
          </p:nvPr>
        </p:nvSpPr>
        <p:spPr>
          <a:xfrm>
            <a:off x="954741" y="3039034"/>
            <a:ext cx="7350125" cy="2752165"/>
          </a:xfrm>
          <a:prstGeom prst="rect">
            <a:avLst/>
          </a:prstGeom>
        </p:spPr>
        <p:txBody>
          <a:bodyPr/>
          <a:lstStyle>
            <a:lvl1pPr algn="l">
              <a:lnSpc>
                <a:spcPts val="2700"/>
              </a:lnSpc>
              <a:defRPr sz="1900" b="0">
                <a:solidFill>
                  <a:sysClr val="windowText" lastClr="000000"/>
                </a:solidFill>
              </a:defRPr>
            </a:lvl1pPr>
            <a:lvl2pPr algn="l">
              <a:lnSpc>
                <a:spcPts val="2700"/>
              </a:lnSpc>
              <a:defRPr sz="1900" b="0">
                <a:solidFill>
                  <a:sysClr val="windowText" lastClr="000000"/>
                </a:solidFill>
              </a:defRPr>
            </a:lvl2pPr>
            <a:lvl3pPr algn="l">
              <a:lnSpc>
                <a:spcPts val="2700"/>
              </a:lnSpc>
              <a:defRPr sz="1900" b="0">
                <a:solidFill>
                  <a:sysClr val="windowText" lastClr="000000"/>
                </a:solidFill>
              </a:defRPr>
            </a:lvl3pPr>
            <a:lvl4pPr algn="l">
              <a:lnSpc>
                <a:spcPts val="2700"/>
              </a:lnSpc>
              <a:defRPr sz="1900" b="0">
                <a:solidFill>
                  <a:sysClr val="windowText" lastClr="000000"/>
                </a:solidFill>
              </a:defRPr>
            </a:lvl4pPr>
            <a:lvl5pPr algn="l">
              <a:lnSpc>
                <a:spcPts val="2700"/>
              </a:lnSpc>
              <a:defRPr sz="1900" b="0">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937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250"/>
                                        <p:tgtEl>
                                          <p:spTgt spid="11">
                                            <p:txEl>
                                              <p:pRg st="0" end="0"/>
                                            </p:txEl>
                                          </p:spTgt>
                                        </p:tgtEl>
                                      </p:cBhvr>
                                    </p:animEffect>
                                    <p:anim calcmode="lin" valueType="num">
                                      <p:cBhvr>
                                        <p:cTn id="14"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250"/>
                                        <p:tgtEl>
                                          <p:spTgt spid="11">
                                            <p:txEl>
                                              <p:pRg st="1" end="1"/>
                                            </p:txEl>
                                          </p:spTgt>
                                        </p:tgtEl>
                                      </p:cBhvr>
                                    </p:animEffect>
                                    <p:anim calcmode="lin" valueType="num">
                                      <p:cBhvr>
                                        <p:cTn id="20" dur="25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25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250"/>
                                        <p:tgtEl>
                                          <p:spTgt spid="11">
                                            <p:txEl>
                                              <p:pRg st="2" end="2"/>
                                            </p:txEl>
                                          </p:spTgt>
                                        </p:tgtEl>
                                      </p:cBhvr>
                                    </p:animEffect>
                                    <p:anim calcmode="lin" valueType="num">
                                      <p:cBhvr>
                                        <p:cTn id="26" dur="25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250"/>
                                        <p:tgtEl>
                                          <p:spTgt spid="11">
                                            <p:txEl>
                                              <p:pRg st="3" end="3"/>
                                            </p:txEl>
                                          </p:spTgt>
                                        </p:tgtEl>
                                      </p:cBhvr>
                                    </p:animEffect>
                                    <p:anim calcmode="lin" valueType="num">
                                      <p:cBhvr>
                                        <p:cTn id="32" dur="25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25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250"/>
                                        <p:tgtEl>
                                          <p:spTgt spid="11">
                                            <p:txEl>
                                              <p:pRg st="4" end="4"/>
                                            </p:txEl>
                                          </p:spTgt>
                                        </p:tgtEl>
                                      </p:cBhvr>
                                    </p:animEffect>
                                    <p:anim calcmode="lin" valueType="num">
                                      <p:cBhvr>
                                        <p:cTn id="38" dur="25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25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50"/>
                                        <p:tgtEl>
                                          <p:spTgt spid="9"/>
                                        </p:tgtEl>
                                      </p:cBhvr>
                                    </p:animEffect>
                                    <p:anim calcmode="lin" valueType="num">
                                      <p:cBhvr>
                                        <p:cTn id="44" dur="250" fill="hold"/>
                                        <p:tgtEl>
                                          <p:spTgt spid="9"/>
                                        </p:tgtEl>
                                        <p:attrNameLst>
                                          <p:attrName>ppt_x</p:attrName>
                                        </p:attrNameLst>
                                      </p:cBhvr>
                                      <p:tavLst>
                                        <p:tav tm="0">
                                          <p:val>
                                            <p:strVal val="#ppt_x"/>
                                          </p:val>
                                        </p:tav>
                                        <p:tav tm="100000">
                                          <p:val>
                                            <p:strVal val="#ppt_x"/>
                                          </p:val>
                                        </p:tav>
                                      </p:tavLst>
                                    </p:anim>
                                    <p:anim calcmode="lin" valueType="num">
                                      <p:cBhvr>
                                        <p:cTn id="45"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build="p">
        <p:tmplLst>
          <p:tmpl lvl="1">
            <p:tnLst>
              <p:par>
                <p:cTn presetID="42"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anim calcmode="lin" valueType="num">
                      <p:cBhvr>
                        <p:cTn dur="250" fill="hold"/>
                        <p:tgtEl>
                          <p:spTgt spid="11"/>
                        </p:tgtEl>
                        <p:attrNameLst>
                          <p:attrName>ppt_x</p:attrName>
                        </p:attrNameLst>
                      </p:cBhvr>
                      <p:tavLst>
                        <p:tav tm="0">
                          <p:val>
                            <p:strVal val="#ppt_x"/>
                          </p:val>
                        </p:tav>
                        <p:tav tm="100000">
                          <p:val>
                            <p:strVal val="#ppt_x"/>
                          </p:val>
                        </p:tav>
                      </p:tavLst>
                    </p:anim>
                    <p:anim calcmode="lin" valueType="num">
                      <p:cBhvr>
                        <p:cTn dur="250" fill="hold"/>
                        <p:tgtEl>
                          <p:spTgt spid="11"/>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anim calcmode="lin" valueType="num">
                      <p:cBhvr>
                        <p:cTn dur="250" fill="hold"/>
                        <p:tgtEl>
                          <p:spTgt spid="11"/>
                        </p:tgtEl>
                        <p:attrNameLst>
                          <p:attrName>ppt_x</p:attrName>
                        </p:attrNameLst>
                      </p:cBhvr>
                      <p:tavLst>
                        <p:tav tm="0">
                          <p:val>
                            <p:strVal val="#ppt_x"/>
                          </p:val>
                        </p:tav>
                        <p:tav tm="100000">
                          <p:val>
                            <p:strVal val="#ppt_x"/>
                          </p:val>
                        </p:tav>
                      </p:tavLst>
                    </p:anim>
                    <p:anim calcmode="lin" valueType="num">
                      <p:cBhvr>
                        <p:cTn dur="250" fill="hold"/>
                        <p:tgtEl>
                          <p:spTgt spid="11"/>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anim calcmode="lin" valueType="num">
                      <p:cBhvr>
                        <p:cTn dur="250" fill="hold"/>
                        <p:tgtEl>
                          <p:spTgt spid="11"/>
                        </p:tgtEl>
                        <p:attrNameLst>
                          <p:attrName>ppt_x</p:attrName>
                        </p:attrNameLst>
                      </p:cBhvr>
                      <p:tavLst>
                        <p:tav tm="0">
                          <p:val>
                            <p:strVal val="#ppt_x"/>
                          </p:val>
                        </p:tav>
                        <p:tav tm="100000">
                          <p:val>
                            <p:strVal val="#ppt_x"/>
                          </p:val>
                        </p:tav>
                      </p:tavLst>
                    </p:anim>
                    <p:anim calcmode="lin" valueType="num">
                      <p:cBhvr>
                        <p:cTn dur="250" fill="hold"/>
                        <p:tgtEl>
                          <p:spTgt spid="11"/>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anim calcmode="lin" valueType="num">
                      <p:cBhvr>
                        <p:cTn dur="250" fill="hold"/>
                        <p:tgtEl>
                          <p:spTgt spid="11"/>
                        </p:tgtEl>
                        <p:attrNameLst>
                          <p:attrName>ppt_x</p:attrName>
                        </p:attrNameLst>
                      </p:cBhvr>
                      <p:tavLst>
                        <p:tav tm="0">
                          <p:val>
                            <p:strVal val="#ppt_x"/>
                          </p:val>
                        </p:tav>
                        <p:tav tm="100000">
                          <p:val>
                            <p:strVal val="#ppt_x"/>
                          </p:val>
                        </p:tav>
                      </p:tavLst>
                    </p:anim>
                    <p:anim calcmode="lin" valueType="num">
                      <p:cBhvr>
                        <p:cTn dur="250" fill="hold"/>
                        <p:tgtEl>
                          <p:spTgt spid="11"/>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anim calcmode="lin" valueType="num">
                      <p:cBhvr>
                        <p:cTn dur="250" fill="hold"/>
                        <p:tgtEl>
                          <p:spTgt spid="11"/>
                        </p:tgtEl>
                        <p:attrNameLst>
                          <p:attrName>ppt_x</p:attrName>
                        </p:attrNameLst>
                      </p:cBhvr>
                      <p:tavLst>
                        <p:tav tm="0">
                          <p:val>
                            <p:strVal val="#ppt_x"/>
                          </p:val>
                        </p:tav>
                        <p:tav tm="100000">
                          <p:val>
                            <p:strVal val="#ppt_x"/>
                          </p:val>
                        </p:tav>
                      </p:tavLst>
                    </p:anim>
                    <p:anim calcmode="lin" valueType="num">
                      <p:cBhvr>
                        <p:cTn dur="25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97533B6-3743-4168-B1D7-230893956882}" type="datetime1">
              <a:rPr lang="en-US" smtClean="0"/>
              <a:pPr/>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A86972C-5D39-4A3E-81EA-15742F74B4BD}" type="slidenum">
              <a:rPr lang="en-US" smtClean="0"/>
              <a:pPr/>
              <a:t>‹#›</a:t>
            </a:fld>
            <a:endParaRPr lang="en-US"/>
          </a:p>
        </p:txBody>
      </p:sp>
    </p:spTree>
    <p:extLst>
      <p:ext uri="{BB962C8B-B14F-4D97-AF65-F5344CB8AC3E}">
        <p14:creationId xmlns:p14="http://schemas.microsoft.com/office/powerpoint/2010/main" val="190796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71B9A-4B23-40DE-8D77-020602C3801B}" type="datetime1">
              <a:rPr lang="en-US" smtClean="0"/>
              <a:pPr/>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A86972C-5D39-4A3E-81EA-15742F74B4BD}" type="slidenum">
              <a:rPr lang="en-US" smtClean="0"/>
              <a:pPr/>
              <a:t>‹#›</a:t>
            </a:fld>
            <a:endParaRPr lang="en-US"/>
          </a:p>
        </p:txBody>
      </p:sp>
    </p:spTree>
    <p:extLst>
      <p:ext uri="{BB962C8B-B14F-4D97-AF65-F5344CB8AC3E}">
        <p14:creationId xmlns:p14="http://schemas.microsoft.com/office/powerpoint/2010/main" val="2890200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C8CF03E-9CE3-4C1E-AD8D-BAB71D9FD029}" type="datetime1">
              <a:rPr lang="en-US" smtClean="0"/>
              <a:pPr/>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A86972C-5D39-4A3E-81EA-15742F74B4B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3538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7926404-DAC7-49C4-949F-A43DCAAC3407}" type="datetime1">
              <a:rPr lang="en-US" smtClean="0"/>
              <a:pPr/>
              <a:t>2/27/2020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A86972C-5D39-4A3E-81EA-15742F74B4B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5961371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D2DFC4-2A2D-4DC4-858A-FB480C886523}"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6972C-5D39-4A3E-81EA-15742F74B4BD}" type="slidenum">
              <a:rPr lang="en-US" smtClean="0"/>
              <a:pPr/>
              <a:t>‹#›</a:t>
            </a:fld>
            <a:endParaRPr lang="en-US"/>
          </a:p>
        </p:txBody>
      </p:sp>
    </p:spTree>
    <p:extLst>
      <p:ext uri="{BB962C8B-B14F-4D97-AF65-F5344CB8AC3E}">
        <p14:creationId xmlns:p14="http://schemas.microsoft.com/office/powerpoint/2010/main" val="15127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C105E30-A55F-40EB-BF58-7274E72369B6}" type="datetime1">
              <a:rPr lang="en-US" smtClean="0"/>
              <a:pPr/>
              <a:t>2/27/2020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A86972C-5D39-4A3E-81EA-15742F74B4BD}" type="slidenum">
              <a:rPr lang="en-US" smtClean="0"/>
              <a:pPr/>
              <a:t>‹#›</a:t>
            </a:fld>
            <a:endParaRPr lang="en-US"/>
          </a:p>
        </p:txBody>
      </p:sp>
    </p:spTree>
    <p:extLst>
      <p:ext uri="{BB962C8B-B14F-4D97-AF65-F5344CB8AC3E}">
        <p14:creationId xmlns:p14="http://schemas.microsoft.com/office/powerpoint/2010/main" val="289659101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66800"/>
            <a:ext cx="8153400" cy="4876800"/>
          </a:xfrm>
          <a:prstGeom prst="rect">
            <a:avLst/>
          </a:prstGeom>
        </p:spPr>
        <p:txBody>
          <a:bodyPr/>
          <a:lstStyle>
            <a:lvl1pPr algn="l">
              <a:defRPr>
                <a:solidFill>
                  <a:sysClr val="windowText" lastClr="000000"/>
                </a:solidFill>
              </a:defRPr>
            </a:lvl1pPr>
          </a:lstStyle>
          <a:p>
            <a:r>
              <a:rPr lang="en-US" dirty="0"/>
              <a:t>Click to edit text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17F2C-01A8-4035-A8DC-06069958E061}" type="slidenum">
              <a:rPr lang="en-US" smtClean="0"/>
              <a:t>‹#›</a:t>
            </a:fld>
            <a:endParaRPr lang="en-US"/>
          </a:p>
        </p:txBody>
      </p:sp>
      <p:sp>
        <p:nvSpPr>
          <p:cNvPr id="8" name="Text Placeholder 7"/>
          <p:cNvSpPr>
            <a:spLocks noGrp="1"/>
          </p:cNvSpPr>
          <p:nvPr>
            <p:ph type="body" sz="quarter" idx="13" hasCustomPrompt="1"/>
          </p:nvPr>
        </p:nvSpPr>
        <p:spPr>
          <a:xfrm>
            <a:off x="609600" y="152400"/>
            <a:ext cx="6400800" cy="609600"/>
          </a:xfrm>
        </p:spPr>
        <p:txBody>
          <a:bodyPr anchor="ctr">
            <a:noAutofit/>
          </a:bodyPr>
          <a:lstStyle>
            <a:lvl1pPr marL="0" indent="0">
              <a:buNone/>
              <a:defRPr sz="3600" b="1">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edit Master Title</a:t>
            </a:r>
          </a:p>
        </p:txBody>
      </p:sp>
    </p:spTree>
    <p:extLst>
      <p:ext uri="{BB962C8B-B14F-4D97-AF65-F5344CB8AC3E}">
        <p14:creationId xmlns:p14="http://schemas.microsoft.com/office/powerpoint/2010/main" val="52098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E8C5E61-432E-466D-85D8-559CA631AB94}"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A86972C-5D39-4A3E-81EA-15742F74B4B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0388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 descr="Rectangle"/>
          <p:cNvSpPr>
            <a:spLocks/>
          </p:cNvSpPr>
          <p:nvPr userDrawn="1"/>
        </p:nvSpPr>
        <p:spPr bwMode="auto">
          <a:xfrm>
            <a:off x="0" y="3359150"/>
            <a:ext cx="4003675" cy="3498850"/>
          </a:xfrm>
          <a:prstGeom prst="rect">
            <a:avLst/>
          </a:prstGeom>
          <a:solidFill>
            <a:srgbClr val="28A1BD"/>
          </a:soli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19" tIns="45719" rIns="45719" bIns="45719" anchor="ctr"/>
          <a:lstStyle>
            <a:lvl1pPr>
              <a:defRPr>
                <a:solidFill>
                  <a:srgbClr val="AAA98C"/>
                </a:solidFill>
                <a:latin typeface="Helvetica" charset="0"/>
                <a:ea typeface="Helvetica" charset="0"/>
                <a:cs typeface="Helvetica" charset="0"/>
                <a:sym typeface="Helvetica" charset="0"/>
              </a:defRPr>
            </a:lvl1pPr>
            <a:lvl2pPr marL="742950" indent="-285750">
              <a:defRPr>
                <a:solidFill>
                  <a:srgbClr val="AAA98C"/>
                </a:solidFill>
                <a:latin typeface="Helvetica" charset="0"/>
                <a:ea typeface="Helvetica" charset="0"/>
                <a:cs typeface="Helvetica" charset="0"/>
                <a:sym typeface="Helvetica" charset="0"/>
              </a:defRPr>
            </a:lvl2pPr>
            <a:lvl3pPr marL="1143000" indent="-228600">
              <a:defRPr>
                <a:solidFill>
                  <a:srgbClr val="AAA98C"/>
                </a:solidFill>
                <a:latin typeface="Helvetica" charset="0"/>
                <a:ea typeface="Helvetica" charset="0"/>
                <a:cs typeface="Helvetica" charset="0"/>
                <a:sym typeface="Helvetica" charset="0"/>
              </a:defRPr>
            </a:lvl3pPr>
            <a:lvl4pPr marL="1600200" indent="-228600">
              <a:defRPr>
                <a:solidFill>
                  <a:srgbClr val="AAA98C"/>
                </a:solidFill>
                <a:latin typeface="Helvetica" charset="0"/>
                <a:ea typeface="Helvetica" charset="0"/>
                <a:cs typeface="Helvetica" charset="0"/>
                <a:sym typeface="Helvetica" charset="0"/>
              </a:defRPr>
            </a:lvl4pPr>
            <a:lvl5pPr marL="2057400" indent="-228600">
              <a:defRPr>
                <a:solidFill>
                  <a:srgbClr val="AAA98C"/>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AAA98C"/>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AAA98C"/>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AAA98C"/>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AAA98C"/>
                </a:solidFill>
                <a:latin typeface="Helvetica" charset="0"/>
                <a:ea typeface="Helvetica" charset="0"/>
                <a:cs typeface="Helvetica" charset="0"/>
                <a:sym typeface="Helvetica" charset="0"/>
              </a:defRPr>
            </a:lvl9pPr>
          </a:lstStyle>
          <a:p>
            <a:pPr eaLnBrk="1"/>
            <a:endParaRPr lang="en-US" altLang="en-US">
              <a:solidFill>
                <a:srgbClr val="1E22AA"/>
              </a:solidFill>
              <a:latin typeface="Arial" pitchFamily="34" charset="0"/>
              <a:cs typeface="Arial" pitchFamily="34" charset="0"/>
              <a:sym typeface="Arial" pitchFamily="34" charset="0"/>
            </a:endParaRPr>
          </a:p>
        </p:txBody>
      </p:sp>
      <p:sp>
        <p:nvSpPr>
          <p:cNvPr id="4" name="Title Placeholder 8"/>
          <p:cNvSpPr>
            <a:spLocks noGrp="1"/>
          </p:cNvSpPr>
          <p:nvPr>
            <p:ph type="title"/>
          </p:nvPr>
        </p:nvSpPr>
        <p:spPr>
          <a:xfrm>
            <a:off x="1908175" y="2667000"/>
            <a:ext cx="4191000" cy="1676400"/>
          </a:xfrm>
          <a:prstGeom prst="rect">
            <a:avLst/>
          </a:prstGeom>
          <a:solidFill>
            <a:schemeClr val="bg1"/>
          </a:solidFill>
        </p:spPr>
        <p:txBody>
          <a:bodyPr vert="horz" lIns="91440" tIns="45720" rIns="91440" bIns="45720" rtlCol="0" anchor="ctr">
            <a:normAutofit/>
          </a:bodyPr>
          <a:lstStyle/>
          <a:p>
            <a:r>
              <a:rPr lang="en-US" dirty="0"/>
              <a:t>Master title</a:t>
            </a:r>
          </a:p>
        </p:txBody>
      </p:sp>
      <p:sp>
        <p:nvSpPr>
          <p:cNvPr id="6" name="Text Placeholder 5"/>
          <p:cNvSpPr>
            <a:spLocks noGrp="1"/>
          </p:cNvSpPr>
          <p:nvPr>
            <p:ph type="body" sz="quarter" idx="10" hasCustomPrompt="1"/>
          </p:nvPr>
        </p:nvSpPr>
        <p:spPr>
          <a:xfrm>
            <a:off x="1600200" y="4419600"/>
            <a:ext cx="1905001" cy="30797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en-US" dirty="0"/>
              <a:t>Click to add date </a:t>
            </a:r>
          </a:p>
        </p:txBody>
      </p:sp>
    </p:spTree>
    <p:extLst>
      <p:ext uri="{BB962C8B-B14F-4D97-AF65-F5344CB8AC3E}">
        <p14:creationId xmlns:p14="http://schemas.microsoft.com/office/powerpoint/2010/main" val="360074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4E20E91-A520-4D90-B369-B466AE8B7880}" type="datetime1">
              <a:rPr lang="en-US" smtClean="0"/>
              <a:pPr/>
              <a:t>2/27/2020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A86972C-5D39-4A3E-81EA-15742F74B4BD}" type="slidenum">
              <a:rPr lang="en-US" smtClean="0"/>
              <a:pPr/>
              <a:t>‹#›</a:t>
            </a:fld>
            <a:endParaRPr lang="en-US"/>
          </a:p>
        </p:txBody>
      </p:sp>
    </p:spTree>
    <p:extLst>
      <p:ext uri="{BB962C8B-B14F-4D97-AF65-F5344CB8AC3E}">
        <p14:creationId xmlns:p14="http://schemas.microsoft.com/office/powerpoint/2010/main" val="88462993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E8C5E61-432E-466D-85D8-559CA631AB94}" type="datetime1">
              <a:rPr lang="en-US" smtClean="0"/>
              <a:pPr/>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A86972C-5D39-4A3E-81EA-15742F74B4B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5463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5243366A-9F42-4D12-A402-DD1162F92459}" type="datetime1">
              <a:rPr lang="en-US" smtClean="0"/>
              <a:pPr/>
              <a:t>2/27/2020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A86972C-5D39-4A3E-81EA-15742F74B4B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8631504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5932C8C-4790-4264-ADA9-99DE9A2AF425}" type="datetime1">
              <a:rPr lang="en-US" smtClean="0"/>
              <a:pPr/>
              <a:t>2/27/2020</a:t>
            </a:fld>
            <a:endParaRPr lang="en-US"/>
          </a:p>
        </p:txBody>
      </p:sp>
      <p:sp>
        <p:nvSpPr>
          <p:cNvPr id="10" name="Slide Number Placeholder 9"/>
          <p:cNvSpPr>
            <a:spLocks noGrp="1"/>
          </p:cNvSpPr>
          <p:nvPr>
            <p:ph type="sldNum" sz="quarter" idx="16"/>
          </p:nvPr>
        </p:nvSpPr>
        <p:spPr/>
        <p:txBody>
          <a:bodyPr rtlCol="0"/>
          <a:lstStyle/>
          <a:p>
            <a:fld id="{3A86972C-5D39-4A3E-81EA-15742F74B4B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7252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2C1281C1-CD31-44C3-988D-3DFF3CAE9501}" type="datetime1">
              <a:rPr lang="en-US" smtClean="0"/>
              <a:pPr/>
              <a:t>2/27/2020</a:t>
            </a:fld>
            <a:endParaRPr lang="en-US"/>
          </a:p>
        </p:txBody>
      </p:sp>
      <p:sp>
        <p:nvSpPr>
          <p:cNvPr id="12" name="Slide Number Placeholder 11"/>
          <p:cNvSpPr>
            <a:spLocks noGrp="1"/>
          </p:cNvSpPr>
          <p:nvPr>
            <p:ph type="sldNum" sz="quarter" idx="16"/>
          </p:nvPr>
        </p:nvSpPr>
        <p:spPr/>
        <p:txBody>
          <a:bodyPr rtlCol="0"/>
          <a:lstStyle/>
          <a:p>
            <a:fld id="{3A86972C-5D39-4A3E-81EA-15742F74B4B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348589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9259" y="1524000"/>
            <a:ext cx="8229600" cy="3840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bg2"/>
                </a:solidFill>
              </a:defRPr>
            </a:lvl1pPr>
          </a:lstStyle>
          <a:p>
            <a:fld id="{BC817F2C-01A8-4035-A8DC-06069958E061}" type="slidenum">
              <a:rPr lang="en-US" smtClean="0"/>
              <a:pPr/>
              <a:t>‹#›</a:t>
            </a:fld>
            <a:endParaRPr lang="en-US"/>
          </a:p>
        </p:txBody>
      </p:sp>
      <p:pic>
        <p:nvPicPr>
          <p:cNvPr id="8" name="TransRe-Logo.png" descr="TransRe-Logo.png"/>
          <p:cNvPicPr>
            <a:picLocks noChangeAspect="1"/>
          </p:cNvPicPr>
          <p:nvPr userDrawn="1"/>
        </p:nvPicPr>
        <p:blipFill>
          <a:blip r:embed="rId5">
            <a:extLst/>
          </a:blip>
          <a:stretch>
            <a:fillRect/>
          </a:stretch>
        </p:blipFill>
        <p:spPr>
          <a:xfrm>
            <a:off x="304800" y="6338180"/>
            <a:ext cx="1447800" cy="383295"/>
          </a:xfrm>
          <a:prstGeom prst="rect">
            <a:avLst/>
          </a:prstGeom>
          <a:ln w="12700">
            <a:miter lim="400000"/>
          </a:ln>
        </p:spPr>
      </p:pic>
      <p:cxnSp>
        <p:nvCxnSpPr>
          <p:cNvPr id="10" name="Straight Connector 9"/>
          <p:cNvCxnSpPr/>
          <p:nvPr userDrawn="1"/>
        </p:nvCxnSpPr>
        <p:spPr>
          <a:xfrm>
            <a:off x="533400" y="6172200"/>
            <a:ext cx="7772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Interntional_Titles_1.png" descr="Interntional_Titles_1.png"/>
          <p:cNvPicPr>
            <a:picLocks noChangeAspect="1"/>
          </p:cNvPicPr>
          <p:nvPr userDrawn="1"/>
        </p:nvPicPr>
        <p:blipFill rotWithShape="1">
          <a:blip r:embed="rId6">
            <a:extLst/>
          </a:blip>
          <a:srcRect r="39459"/>
          <a:stretch/>
        </p:blipFill>
        <p:spPr>
          <a:xfrm>
            <a:off x="0" y="-14478"/>
            <a:ext cx="9144000" cy="928878"/>
          </a:xfrm>
          <a:prstGeom prst="rect">
            <a:avLst/>
          </a:prstGeom>
          <a:ln w="12700">
            <a:miter lim="400000"/>
          </a:ln>
        </p:spPr>
      </p:pic>
    </p:spTree>
    <p:extLst>
      <p:ext uri="{BB962C8B-B14F-4D97-AF65-F5344CB8AC3E}">
        <p14:creationId xmlns:p14="http://schemas.microsoft.com/office/powerpoint/2010/main" val="963558999"/>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ysClr val="windowText" lastClr="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ysClr val="windowText" lastClr="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ysClr val="windowText" lastClr="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ysClr val="windowText" lastClr="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ysClr val="windowText" lastClr="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2" descr="INT_JS_II_Full3.jpg"/>
          <p:cNvPicPr>
            <a:picLocks noChangeAspect="1"/>
          </p:cNvPicPr>
          <p:nvPr userDrawn="1"/>
        </p:nvPicPr>
        <p:blipFill>
          <a:blip r:embed="rId3">
            <a:extLst>
              <a:ext uri="{28A0092B-C50C-407E-A947-70E740481C1C}">
                <a14:useLocalDpi xmlns:a14="http://schemas.microsoft.com/office/drawing/2010/main" val="0"/>
              </a:ext>
            </a:extLst>
          </a:blip>
          <a:srcRect l="5870" t="235" r="37769" b="235"/>
          <a:stretch>
            <a:fillRect/>
          </a:stretch>
        </p:blipFill>
        <p:spPr bwMode="auto">
          <a:xfrm>
            <a:off x="4014788" y="1587"/>
            <a:ext cx="5178425" cy="685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5" descr="TransReLogo_whiteou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05550" y="5721350"/>
            <a:ext cx="250507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 descr="Rectangle"/>
          <p:cNvSpPr>
            <a:spLocks/>
          </p:cNvSpPr>
          <p:nvPr userDrawn="1"/>
        </p:nvSpPr>
        <p:spPr bwMode="auto">
          <a:xfrm>
            <a:off x="0" y="3359150"/>
            <a:ext cx="4014788" cy="3498850"/>
          </a:xfrm>
          <a:prstGeom prst="rect">
            <a:avLst/>
          </a:prstGeom>
          <a:solidFill>
            <a:srgbClr val="28A1BD"/>
          </a:solidFill>
          <a:ln>
            <a:noFill/>
          </a:ln>
          <a:effectLst>
            <a:outerShdw blurRad="38100" dist="23000" dir="5400000" algn="ctr" rotWithShape="0">
              <a:srgbClr val="000000">
                <a:alpha val="34999"/>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19" tIns="45719" rIns="45719" bIns="45719" anchor="ctr"/>
          <a:lstStyle>
            <a:lvl1pPr>
              <a:defRPr>
                <a:solidFill>
                  <a:srgbClr val="AAA98C"/>
                </a:solidFill>
                <a:latin typeface="Helvetica" charset="0"/>
                <a:ea typeface="Helvetica" charset="0"/>
                <a:cs typeface="Helvetica" charset="0"/>
                <a:sym typeface="Helvetica" charset="0"/>
              </a:defRPr>
            </a:lvl1pPr>
            <a:lvl2pPr marL="742950" indent="-285750">
              <a:defRPr>
                <a:solidFill>
                  <a:srgbClr val="AAA98C"/>
                </a:solidFill>
                <a:latin typeface="Helvetica" charset="0"/>
                <a:ea typeface="Helvetica" charset="0"/>
                <a:cs typeface="Helvetica" charset="0"/>
                <a:sym typeface="Helvetica" charset="0"/>
              </a:defRPr>
            </a:lvl2pPr>
            <a:lvl3pPr marL="1143000" indent="-228600">
              <a:defRPr>
                <a:solidFill>
                  <a:srgbClr val="AAA98C"/>
                </a:solidFill>
                <a:latin typeface="Helvetica" charset="0"/>
                <a:ea typeface="Helvetica" charset="0"/>
                <a:cs typeface="Helvetica" charset="0"/>
                <a:sym typeface="Helvetica" charset="0"/>
              </a:defRPr>
            </a:lvl3pPr>
            <a:lvl4pPr marL="1600200" indent="-228600">
              <a:defRPr>
                <a:solidFill>
                  <a:srgbClr val="AAA98C"/>
                </a:solidFill>
                <a:latin typeface="Helvetica" charset="0"/>
                <a:ea typeface="Helvetica" charset="0"/>
                <a:cs typeface="Helvetica" charset="0"/>
                <a:sym typeface="Helvetica" charset="0"/>
              </a:defRPr>
            </a:lvl4pPr>
            <a:lvl5pPr marL="2057400" indent="-228600">
              <a:defRPr>
                <a:solidFill>
                  <a:srgbClr val="AAA98C"/>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AAA98C"/>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AAA98C"/>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AAA98C"/>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AAA98C"/>
                </a:solidFill>
                <a:latin typeface="Helvetica" charset="0"/>
                <a:ea typeface="Helvetica" charset="0"/>
                <a:cs typeface="Helvetica" charset="0"/>
                <a:sym typeface="Helvetica" charset="0"/>
              </a:defRPr>
            </a:lvl9pPr>
          </a:lstStyle>
          <a:p>
            <a:pPr eaLnBrk="1"/>
            <a:endParaRPr lang="en-US" altLang="en-US">
              <a:solidFill>
                <a:srgbClr val="1E22AA"/>
              </a:solidFill>
              <a:latin typeface="Arial" pitchFamily="34" charset="0"/>
              <a:cs typeface="Arial" pitchFamily="34" charset="0"/>
              <a:sym typeface="Arial" pitchFamily="34" charset="0"/>
            </a:endParaRPr>
          </a:p>
        </p:txBody>
      </p:sp>
      <p:sp>
        <p:nvSpPr>
          <p:cNvPr id="6" name="Title Placeholder 8"/>
          <p:cNvSpPr>
            <a:spLocks noGrp="1"/>
          </p:cNvSpPr>
          <p:nvPr>
            <p:ph type="title"/>
          </p:nvPr>
        </p:nvSpPr>
        <p:spPr>
          <a:xfrm>
            <a:off x="1219200" y="2591593"/>
            <a:ext cx="4191000" cy="1676400"/>
          </a:xfrm>
          <a:prstGeom prst="rect">
            <a:avLst/>
          </a:prstGeom>
          <a:solidFill>
            <a:schemeClr val="bg1"/>
          </a:solidFill>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762184466"/>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B512B1-672E-4C6A-A050-5F29DE034E51}" type="datetime1">
              <a:rPr lang="en-US" smtClean="0"/>
              <a:pPr/>
              <a:t>2/27/2020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A86972C-5D39-4A3E-81EA-15742F74B4BD}" type="slidenum">
              <a:rPr lang="en-US" smtClean="0"/>
              <a:pPr/>
              <a:t>‹#›</a:t>
            </a:fld>
            <a:endParaRPr lang="en-US"/>
          </a:p>
        </p:txBody>
      </p:sp>
    </p:spTree>
    <p:extLst>
      <p:ext uri="{BB962C8B-B14F-4D97-AF65-F5344CB8AC3E}">
        <p14:creationId xmlns:p14="http://schemas.microsoft.com/office/powerpoint/2010/main" val="37725508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590800"/>
            <a:ext cx="7848600" cy="1676400"/>
          </a:xfrm>
        </p:spPr>
        <p:txBody>
          <a:bodyPr>
            <a:normAutofit/>
          </a:bodyPr>
          <a:lstStyle/>
          <a:p>
            <a:r>
              <a:rPr lang="en-US" sz="3800" dirty="0"/>
              <a:t>BATCH CLAIMS: What are they? and why you should care!</a:t>
            </a:r>
          </a:p>
        </p:txBody>
      </p:sp>
      <p:sp>
        <p:nvSpPr>
          <p:cNvPr id="5" name="Text Placeholder 4"/>
          <p:cNvSpPr>
            <a:spLocks noGrp="1"/>
          </p:cNvSpPr>
          <p:nvPr>
            <p:ph type="body" sz="quarter" idx="10"/>
          </p:nvPr>
        </p:nvSpPr>
        <p:spPr/>
        <p:txBody>
          <a:bodyPr/>
          <a:lstStyle/>
          <a:p>
            <a:r>
              <a:rPr lang="en-US" dirty="0"/>
              <a:t>March 5, 2020</a:t>
            </a:r>
          </a:p>
        </p:txBody>
      </p:sp>
      <p:sp>
        <p:nvSpPr>
          <p:cNvPr id="2" name="TextBox 1">
            <a:extLst>
              <a:ext uri="{FF2B5EF4-FFF2-40B4-BE49-F238E27FC236}">
                <a16:creationId xmlns:a16="http://schemas.microsoft.com/office/drawing/2014/main" id="{83F9D386-9BEA-432C-B5A8-720AA15C22D9}"/>
              </a:ext>
            </a:extLst>
          </p:cNvPr>
          <p:cNvSpPr txBox="1"/>
          <p:nvPr/>
        </p:nvSpPr>
        <p:spPr>
          <a:xfrm>
            <a:off x="228600" y="5410200"/>
            <a:ext cx="3505200" cy="369332"/>
          </a:xfrm>
          <a:prstGeom prst="rect">
            <a:avLst/>
          </a:prstGeom>
          <a:noFill/>
        </p:spPr>
        <p:txBody>
          <a:bodyPr wrap="square" rtlCol="0">
            <a:spAutoFit/>
          </a:bodyPr>
          <a:lstStyle/>
          <a:p>
            <a:r>
              <a:rPr lang="en-US" dirty="0"/>
              <a:t>David P. Kreppein, Esq. AVP TransRe </a:t>
            </a:r>
          </a:p>
        </p:txBody>
      </p:sp>
    </p:spTree>
    <p:extLst>
      <p:ext uri="{BB962C8B-B14F-4D97-AF65-F5344CB8AC3E}">
        <p14:creationId xmlns:p14="http://schemas.microsoft.com/office/powerpoint/2010/main" val="250371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0BED-E04C-4A66-80F2-6F78AE14DE42}"/>
              </a:ext>
            </a:extLst>
          </p:cNvPr>
          <p:cNvSpPr>
            <a:spLocks noGrp="1"/>
          </p:cNvSpPr>
          <p:nvPr>
            <p:ph type="ctrTitle"/>
          </p:nvPr>
        </p:nvSpPr>
        <p:spPr/>
        <p:txBody>
          <a:bodyPr/>
          <a:lstStyle/>
          <a:p>
            <a:br>
              <a:rPr lang="en-US" sz="2000" dirty="0"/>
            </a:br>
            <a:br>
              <a:rPr lang="en-US" sz="2000" dirty="0"/>
            </a:br>
            <a:br>
              <a:rPr lang="en-US" sz="2000" dirty="0"/>
            </a:br>
            <a:r>
              <a:rPr lang="en-US" sz="2000" dirty="0">
                <a:latin typeface="+mn-lt"/>
              </a:rPr>
              <a:t>The victims’ lawyers say that by the sheer number of children assaulted this is the largest sex abuse case in U.S. history.</a:t>
            </a:r>
            <a:br>
              <a:rPr lang="en-US" sz="2000" dirty="0">
                <a:latin typeface="+mn-lt"/>
              </a:rPr>
            </a:br>
            <a:br>
              <a:rPr lang="en-US" sz="2000" dirty="0">
                <a:latin typeface="+mn-lt"/>
              </a:rPr>
            </a:br>
            <a:r>
              <a:rPr lang="en-US" sz="2000" dirty="0">
                <a:latin typeface="+mn-lt"/>
              </a:rPr>
              <a:t>“It could be up to 7,000.  This man, this monster was </a:t>
            </a:r>
            <a:r>
              <a:rPr lang="en-US" sz="2000" i="1" u="sng" dirty="0">
                <a:latin typeface="+mn-lt"/>
              </a:rPr>
              <a:t>perpetrating these acts for some 15 years,” </a:t>
            </a:r>
            <a:r>
              <a:rPr lang="en-US" sz="2000" dirty="0">
                <a:latin typeface="+mn-lt"/>
              </a:rPr>
              <a:t>said  Jonathan </a:t>
            </a:r>
            <a:r>
              <a:rPr lang="en-US" sz="2000" dirty="0" err="1">
                <a:latin typeface="+mn-lt"/>
              </a:rPr>
              <a:t>Schochor</a:t>
            </a:r>
            <a:r>
              <a:rPr lang="en-US" sz="2000" dirty="0">
                <a:latin typeface="+mn-lt"/>
              </a:rPr>
              <a:t>, a lawyer representing victims. “It’s hard for us having worked on the case, to understand how that was permitted to occur.”</a:t>
            </a:r>
            <a:br>
              <a:rPr lang="en-US" sz="2000" dirty="0">
                <a:latin typeface="+mn-lt"/>
              </a:rPr>
            </a:br>
            <a:br>
              <a:rPr lang="en-US" sz="2000" dirty="0">
                <a:latin typeface="+mn-lt"/>
              </a:rPr>
            </a:br>
            <a:r>
              <a:rPr lang="en-US" sz="2000" dirty="0">
                <a:latin typeface="+mn-lt"/>
              </a:rPr>
              <a:t>“He was a respected physician. He turned out to be a pedophile and a monster,” said Bill Lee, Beebe Medical Center chair of board. </a:t>
            </a:r>
            <a:r>
              <a:rPr lang="en-US" sz="2000" b="1" dirty="0">
                <a:latin typeface="+mn-lt"/>
              </a:rPr>
              <a:t>“Can I guarantee it’s not going to happen again?  Frighteningly, I can’t.”</a:t>
            </a:r>
            <a:br>
              <a:rPr lang="en-US" sz="2000" b="1" dirty="0"/>
            </a:br>
            <a:endParaRPr lang="en-US" sz="2000" b="1" dirty="0"/>
          </a:p>
        </p:txBody>
      </p:sp>
      <p:sp>
        <p:nvSpPr>
          <p:cNvPr id="3" name="Slide Number Placeholder 2">
            <a:extLst>
              <a:ext uri="{FF2B5EF4-FFF2-40B4-BE49-F238E27FC236}">
                <a16:creationId xmlns:a16="http://schemas.microsoft.com/office/drawing/2014/main" id="{66833792-C2F1-442C-8AA6-80BBFF2097E0}"/>
              </a:ext>
            </a:extLst>
          </p:cNvPr>
          <p:cNvSpPr>
            <a:spLocks noGrp="1"/>
          </p:cNvSpPr>
          <p:nvPr>
            <p:ph type="sldNum" sz="quarter" idx="12"/>
          </p:nvPr>
        </p:nvSpPr>
        <p:spPr/>
        <p:txBody>
          <a:bodyPr/>
          <a:lstStyle/>
          <a:p>
            <a:fld id="{BC817F2C-01A8-4035-A8DC-06069958E061}" type="slidenum">
              <a:rPr lang="en-US" smtClean="0"/>
              <a:t>10</a:t>
            </a:fld>
            <a:endParaRPr lang="en-US"/>
          </a:p>
        </p:txBody>
      </p:sp>
      <p:sp>
        <p:nvSpPr>
          <p:cNvPr id="4" name="Text Placeholder 3">
            <a:extLst>
              <a:ext uri="{FF2B5EF4-FFF2-40B4-BE49-F238E27FC236}">
                <a16:creationId xmlns:a16="http://schemas.microsoft.com/office/drawing/2014/main" id="{1A1F093B-FDEB-4194-86F6-450256188314}"/>
              </a:ext>
            </a:extLst>
          </p:cNvPr>
          <p:cNvSpPr>
            <a:spLocks noGrp="1"/>
          </p:cNvSpPr>
          <p:nvPr>
            <p:ph type="body" sz="quarter" idx="13"/>
          </p:nvPr>
        </p:nvSpPr>
        <p:spPr/>
        <p:txBody>
          <a:bodyPr/>
          <a:lstStyle/>
          <a:p>
            <a:r>
              <a:rPr lang="en-US" sz="1800" dirty="0"/>
              <a:t>$123M Settlement: Pediatrician Molests Patients After Drugging Them With Candy (CBS Baltimore 12/10/12)</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143000"/>
            <a:ext cx="1524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85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0D29-B250-4DE2-A5B8-813151CE1340}"/>
              </a:ext>
            </a:extLst>
          </p:cNvPr>
          <p:cNvSpPr>
            <a:spLocks noGrp="1"/>
          </p:cNvSpPr>
          <p:nvPr>
            <p:ph type="title"/>
          </p:nvPr>
        </p:nvSpPr>
        <p:spPr>
          <a:xfrm>
            <a:off x="612648" y="136524"/>
            <a:ext cx="8153400" cy="1082675"/>
          </a:xfrm>
        </p:spPr>
        <p:txBody>
          <a:bodyPr>
            <a:noAutofit/>
          </a:bodyPr>
          <a:lstStyle/>
          <a:p>
            <a:r>
              <a:rPr lang="en-US" sz="2400" dirty="0">
                <a:solidFill>
                  <a:schemeClr val="bg1"/>
                </a:solidFill>
              </a:rPr>
              <a:t>Dr. Larry Nassar/MSU/USA Gymnastics (East Lansing, MI)</a:t>
            </a:r>
            <a:r>
              <a:rPr lang="en-US" sz="2400" dirty="0"/>
              <a:t>	</a:t>
            </a:r>
          </a:p>
        </p:txBody>
      </p:sp>
      <p:sp>
        <p:nvSpPr>
          <p:cNvPr id="3" name="Slide Number Placeholder 2">
            <a:extLst>
              <a:ext uri="{FF2B5EF4-FFF2-40B4-BE49-F238E27FC236}">
                <a16:creationId xmlns:a16="http://schemas.microsoft.com/office/drawing/2014/main" id="{C978DB8B-45B1-4EC9-BA96-967594A788C8}"/>
              </a:ext>
            </a:extLst>
          </p:cNvPr>
          <p:cNvSpPr>
            <a:spLocks noGrp="1"/>
          </p:cNvSpPr>
          <p:nvPr>
            <p:ph type="sldNum" sz="quarter" idx="12"/>
          </p:nvPr>
        </p:nvSpPr>
        <p:spPr/>
        <p:txBody>
          <a:bodyPr>
            <a:normAutofit/>
          </a:bodyPr>
          <a:lstStyle/>
          <a:p>
            <a:fld id="{3A86972C-5D39-4A3E-81EA-15742F74B4BD}" type="slidenum">
              <a:rPr lang="en-US" smtClean="0"/>
              <a:pPr/>
              <a:t>11</a:t>
            </a:fld>
            <a:endParaRPr lang="en-US"/>
          </a:p>
        </p:txBody>
      </p:sp>
      <p:sp>
        <p:nvSpPr>
          <p:cNvPr id="4" name="Content Placeholder 3">
            <a:extLst>
              <a:ext uri="{FF2B5EF4-FFF2-40B4-BE49-F238E27FC236}">
                <a16:creationId xmlns:a16="http://schemas.microsoft.com/office/drawing/2014/main" id="{1DB65FC1-47A8-4714-9A7E-618D7D16DF55}"/>
              </a:ext>
            </a:extLst>
          </p:cNvPr>
          <p:cNvSpPr>
            <a:spLocks noGrp="1"/>
          </p:cNvSpPr>
          <p:nvPr>
            <p:ph sz="quarter" idx="1"/>
          </p:nvPr>
        </p:nvSpPr>
        <p:spPr>
          <a:xfrm>
            <a:off x="612648" y="1143000"/>
            <a:ext cx="8153400" cy="4953000"/>
          </a:xfrm>
        </p:spPr>
        <p:txBody>
          <a:bodyPr>
            <a:normAutofit fontScale="70000" lnSpcReduction="20000"/>
          </a:bodyPr>
          <a:lstStyle/>
          <a:p>
            <a:pPr marL="0" indent="0">
              <a:buNone/>
            </a:pPr>
            <a:r>
              <a:rPr lang="en-US" dirty="0"/>
              <a:t>Dr. Nassar abused over 332 students and Olympic athletes while being employed by Michigan State University and USA Gymnastics over a 20 year span. </a:t>
            </a:r>
          </a:p>
          <a:p>
            <a:pPr marL="0" indent="0">
              <a:buNone/>
            </a:pPr>
            <a:endParaRPr lang="en-US" dirty="0"/>
          </a:p>
          <a:p>
            <a:pPr>
              <a:buFont typeface="Wingdings" panose="05000000000000000000" pitchFamily="2" charset="2"/>
              <a:buChar char="§"/>
            </a:pPr>
            <a:r>
              <a:rPr lang="en-US" dirty="0"/>
              <a:t>Nassar abused the victims at multiple sites including the London Summer Olympics, Michigan State University and USA Gymnastics training facilities in TX</a:t>
            </a:r>
          </a:p>
          <a:p>
            <a:pPr marL="0" indent="0">
              <a:buNone/>
            </a:pPr>
            <a:endParaRPr lang="en-US" dirty="0"/>
          </a:p>
          <a:p>
            <a:pPr>
              <a:buFont typeface="Wingdings" panose="05000000000000000000" pitchFamily="2" charset="2"/>
              <a:buChar char="§"/>
            </a:pPr>
            <a:r>
              <a:rPr lang="en-US" dirty="0"/>
              <a:t>Nassar was convicted and sentenced up to 125 years in prison and not eligible for parole until 2069. (Nassar will be 105)</a:t>
            </a:r>
          </a:p>
          <a:p>
            <a:pPr marL="0" indent="0">
              <a:buNone/>
            </a:pPr>
            <a:endParaRPr lang="en-US" dirty="0"/>
          </a:p>
          <a:p>
            <a:pPr>
              <a:buFont typeface="Wingdings" panose="05000000000000000000" pitchFamily="2" charset="2"/>
              <a:buChar char="§"/>
            </a:pPr>
            <a:r>
              <a:rPr lang="en-US" dirty="0"/>
              <a:t>$500M settlement by MSU. USA Gymnastics has filed bankruptcy and offered at additional $215M to victims (remains pending). </a:t>
            </a:r>
          </a:p>
        </p:txBody>
      </p:sp>
    </p:spTree>
    <p:extLst>
      <p:ext uri="{BB962C8B-B14F-4D97-AF65-F5344CB8AC3E}">
        <p14:creationId xmlns:p14="http://schemas.microsoft.com/office/powerpoint/2010/main" val="47882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9B1641-8F3F-466E-B5A9-6BC454029457}"/>
              </a:ext>
            </a:extLst>
          </p:cNvPr>
          <p:cNvSpPr>
            <a:spLocks noGrp="1"/>
          </p:cNvSpPr>
          <p:nvPr>
            <p:ph type="sldNum" sz="quarter" idx="12"/>
          </p:nvPr>
        </p:nvSpPr>
        <p:spPr/>
        <p:txBody>
          <a:bodyPr/>
          <a:lstStyle/>
          <a:p>
            <a:fld id="{BC817F2C-01A8-4035-A8DC-06069958E061}" type="slidenum">
              <a:rPr lang="en-US" smtClean="0"/>
              <a:t>12</a:t>
            </a:fld>
            <a:endParaRPr lang="en-US" dirty="0"/>
          </a:p>
        </p:txBody>
      </p:sp>
      <p:sp>
        <p:nvSpPr>
          <p:cNvPr id="4" name="Text Placeholder 3">
            <a:extLst>
              <a:ext uri="{FF2B5EF4-FFF2-40B4-BE49-F238E27FC236}">
                <a16:creationId xmlns:a16="http://schemas.microsoft.com/office/drawing/2014/main" id="{646953DE-C1E5-4768-9603-616F717E233C}"/>
              </a:ext>
            </a:extLst>
          </p:cNvPr>
          <p:cNvSpPr>
            <a:spLocks noGrp="1"/>
          </p:cNvSpPr>
          <p:nvPr>
            <p:ph type="body" sz="quarter" idx="13"/>
          </p:nvPr>
        </p:nvSpPr>
        <p:spPr>
          <a:xfrm>
            <a:off x="609600" y="152400"/>
            <a:ext cx="8915400" cy="609600"/>
          </a:xfrm>
        </p:spPr>
        <p:txBody>
          <a:bodyPr/>
          <a:lstStyle/>
          <a:p>
            <a:r>
              <a:rPr lang="en-US" sz="2400" dirty="0"/>
              <a:t>Dr. </a:t>
            </a:r>
            <a:r>
              <a:rPr lang="en-US" sz="2400" dirty="0" err="1"/>
              <a:t>Nassar</a:t>
            </a:r>
            <a:r>
              <a:rPr lang="en-US" sz="2400" dirty="0"/>
              <a:t>/Michigan State/USA Gymnastics </a:t>
            </a:r>
          </a:p>
        </p:txBody>
      </p:sp>
      <p:sp>
        <p:nvSpPr>
          <p:cNvPr id="5" name="Title 1">
            <a:extLst>
              <a:ext uri="{FF2B5EF4-FFF2-40B4-BE49-F238E27FC236}">
                <a16:creationId xmlns:a16="http://schemas.microsoft.com/office/drawing/2014/main" id="{CB39994A-50F5-41F9-85CF-7877B9B76ABB}"/>
              </a:ext>
            </a:extLst>
          </p:cNvPr>
          <p:cNvSpPr>
            <a:spLocks noGrp="1"/>
          </p:cNvSpPr>
          <p:nvPr>
            <p:ph type="ctrTitle"/>
          </p:nvPr>
        </p:nvSpPr>
        <p:spPr>
          <a:xfrm>
            <a:off x="590026" y="1676400"/>
            <a:ext cx="2915174" cy="838200"/>
          </a:xfrm>
        </p:spPr>
        <p:txBody>
          <a:bodyPr>
            <a:normAutofit fontScale="90000"/>
          </a:bodyPr>
          <a:lstStyle/>
          <a:p>
            <a:r>
              <a:rPr lang="en-US" sz="1600" dirty="0"/>
              <a:t>Larry Nassar listens during his sentencing at Eaton County Circuit Court </a:t>
            </a:r>
            <a:br>
              <a:rPr lang="en-US" sz="1600" dirty="0"/>
            </a:br>
            <a:br>
              <a:rPr lang="en-US" sz="2400" dirty="0"/>
            </a:br>
            <a:br>
              <a:rPr lang="en-US" sz="2400" dirty="0"/>
            </a:b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914400"/>
            <a:ext cx="2915687" cy="194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1981200"/>
            <a:ext cx="8763000" cy="2585323"/>
          </a:xfrm>
          <a:prstGeom prst="rect">
            <a:avLst/>
          </a:prstGeom>
        </p:spPr>
        <p:txBody>
          <a:bodyPr wrap="square">
            <a:spAutoFit/>
          </a:bodyPr>
          <a:lstStyle/>
          <a:p>
            <a:endParaRPr lang="en-US" b="1" dirty="0"/>
          </a:p>
          <a:p>
            <a:endParaRPr lang="en-US" b="1" dirty="0"/>
          </a:p>
          <a:p>
            <a:endParaRPr lang="en-US" b="1" dirty="0"/>
          </a:p>
          <a:p>
            <a:endParaRPr lang="en-US" b="1" dirty="0"/>
          </a:p>
          <a:p>
            <a:r>
              <a:rPr lang="en-US" b="1" u="sng" dirty="0">
                <a:solidFill>
                  <a:schemeClr val="bg2"/>
                </a:solidFill>
              </a:rPr>
              <a:t>Michigan State blasted in federal report for failure to stop Larry Nassar</a:t>
            </a:r>
          </a:p>
          <a:p>
            <a:r>
              <a:rPr lang="en-US" dirty="0">
                <a:solidFill>
                  <a:schemeClr val="bg2"/>
                </a:solidFill>
              </a:rPr>
              <a:t>Hundreds of girls and women said Nassar sexually molested them while he worked for Michigan State and Indiana-based USA Gymnastics. Jan. 31, 2019, </a:t>
            </a:r>
          </a:p>
          <a:p>
            <a:r>
              <a:rPr lang="en-US" dirty="0">
                <a:solidFill>
                  <a:schemeClr val="bg2"/>
                </a:solidFill>
              </a:rPr>
              <a:t>By Associated Press</a:t>
            </a:r>
          </a:p>
          <a:p>
            <a:endParaRPr lang="en-US" dirty="0"/>
          </a:p>
        </p:txBody>
      </p:sp>
    </p:spTree>
    <p:extLst>
      <p:ext uri="{BB962C8B-B14F-4D97-AF65-F5344CB8AC3E}">
        <p14:creationId xmlns:p14="http://schemas.microsoft.com/office/powerpoint/2010/main" val="75785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074E-069C-4D83-8057-E2FF40E093C6}"/>
              </a:ext>
            </a:extLst>
          </p:cNvPr>
          <p:cNvSpPr>
            <a:spLocks noGrp="1"/>
          </p:cNvSpPr>
          <p:nvPr>
            <p:ph type="ctrTitle"/>
          </p:nvPr>
        </p:nvSpPr>
        <p:spPr/>
        <p:txBody>
          <a:bodyPr/>
          <a:lstStyle/>
          <a:p>
            <a:r>
              <a:rPr lang="en-US" sz="1800" dirty="0">
                <a:latin typeface="+mn-lt"/>
              </a:rPr>
              <a:t>May 16, 2018 (ESPN, Dan Murphy &amp; John Barr)</a:t>
            </a:r>
            <a:br>
              <a:rPr lang="en-US" sz="1800" dirty="0">
                <a:latin typeface="+mn-lt"/>
              </a:rPr>
            </a:br>
            <a:br>
              <a:rPr lang="en-US" sz="1800" dirty="0">
                <a:latin typeface="+mn-lt"/>
              </a:rPr>
            </a:br>
            <a:r>
              <a:rPr lang="en-US" sz="1800" dirty="0">
                <a:latin typeface="+mn-lt"/>
              </a:rPr>
              <a:t>“…Michigan State University has reached a $500 million settlement with the hundreds of women and girls who say they were sexually abused. The deal includes $425 million that the school will pay to the 332 current claimants and $75 million that will be set aside in a trust fund to protect against any future claims of sexual abuse by Nassar…”</a:t>
            </a:r>
            <a:br>
              <a:rPr lang="en-US" sz="1800" dirty="0">
                <a:latin typeface="+mn-lt"/>
              </a:rPr>
            </a:br>
            <a:br>
              <a:rPr lang="en-US" sz="1800" dirty="0">
                <a:latin typeface="+mn-lt"/>
              </a:rPr>
            </a:br>
            <a:r>
              <a:rPr lang="en-US" sz="1800" dirty="0">
                <a:latin typeface="+mn-lt"/>
              </a:rPr>
              <a:t>“…Michigan State will pay $500 million to survivors of Larry </a:t>
            </a:r>
            <a:r>
              <a:rPr lang="en-US" sz="1800" dirty="0" err="1">
                <a:latin typeface="+mn-lt"/>
              </a:rPr>
              <a:t>Nassar's</a:t>
            </a:r>
            <a:r>
              <a:rPr lang="en-US" sz="1800" dirty="0">
                <a:latin typeface="+mn-lt"/>
              </a:rPr>
              <a:t> sexual abuse in what is believed to be the largest settlement ever in a sexual misconduct case involving a university…”</a:t>
            </a:r>
            <a:br>
              <a:rPr lang="en-US" sz="1800" dirty="0">
                <a:latin typeface="+mn-lt"/>
              </a:rPr>
            </a:br>
            <a:br>
              <a:rPr lang="en-US" sz="1800" dirty="0">
                <a:latin typeface="+mn-lt"/>
              </a:rPr>
            </a:br>
            <a:r>
              <a:rPr lang="en-US" sz="1800" dirty="0">
                <a:solidFill>
                  <a:srgbClr val="C00000"/>
                </a:solidFill>
                <a:latin typeface="+mn-lt"/>
              </a:rPr>
              <a:t>“…The deal surpasses the $100 million-plus paid by Penn State University to settle claims by at least 35 people who accused assistant football coach Jerry Sandusky of sexual abuse. The Nassar deal involves far more survivors…”</a:t>
            </a:r>
          </a:p>
        </p:txBody>
      </p:sp>
      <p:sp>
        <p:nvSpPr>
          <p:cNvPr id="3" name="Slide Number Placeholder 2">
            <a:extLst>
              <a:ext uri="{FF2B5EF4-FFF2-40B4-BE49-F238E27FC236}">
                <a16:creationId xmlns:a16="http://schemas.microsoft.com/office/drawing/2014/main" id="{BBD6559D-6EAC-41F3-B571-1049FF1D9BEF}"/>
              </a:ext>
            </a:extLst>
          </p:cNvPr>
          <p:cNvSpPr>
            <a:spLocks noGrp="1"/>
          </p:cNvSpPr>
          <p:nvPr>
            <p:ph type="sldNum" sz="quarter" idx="12"/>
          </p:nvPr>
        </p:nvSpPr>
        <p:spPr/>
        <p:txBody>
          <a:bodyPr/>
          <a:lstStyle/>
          <a:p>
            <a:fld id="{BC817F2C-01A8-4035-A8DC-06069958E061}" type="slidenum">
              <a:rPr lang="en-US" smtClean="0"/>
              <a:t>13</a:t>
            </a:fld>
            <a:endParaRPr lang="en-US"/>
          </a:p>
        </p:txBody>
      </p:sp>
      <p:sp>
        <p:nvSpPr>
          <p:cNvPr id="4" name="Text Placeholder 3">
            <a:extLst>
              <a:ext uri="{FF2B5EF4-FFF2-40B4-BE49-F238E27FC236}">
                <a16:creationId xmlns:a16="http://schemas.microsoft.com/office/drawing/2014/main" id="{0C6B4117-6BFD-4391-8AEB-3D75D0A371D8}"/>
              </a:ext>
            </a:extLst>
          </p:cNvPr>
          <p:cNvSpPr>
            <a:spLocks noGrp="1"/>
          </p:cNvSpPr>
          <p:nvPr>
            <p:ph type="body" sz="quarter" idx="13"/>
          </p:nvPr>
        </p:nvSpPr>
        <p:spPr/>
        <p:txBody>
          <a:bodyPr/>
          <a:lstStyle/>
          <a:p>
            <a:r>
              <a:rPr lang="en-US" sz="2400" dirty="0"/>
              <a:t>Michigan State to pay $500M to survivors of Larry </a:t>
            </a:r>
            <a:r>
              <a:rPr lang="en-US" sz="2400" dirty="0" err="1"/>
              <a:t>Nassar's</a:t>
            </a:r>
            <a:r>
              <a:rPr lang="en-US" sz="2400" dirty="0"/>
              <a:t> abuse</a:t>
            </a:r>
          </a:p>
        </p:txBody>
      </p:sp>
    </p:spTree>
    <p:extLst>
      <p:ext uri="{BB962C8B-B14F-4D97-AF65-F5344CB8AC3E}">
        <p14:creationId xmlns:p14="http://schemas.microsoft.com/office/powerpoint/2010/main" val="221177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E475-7435-4614-BA3C-52BFF793C689}"/>
              </a:ext>
            </a:extLst>
          </p:cNvPr>
          <p:cNvSpPr>
            <a:spLocks noGrp="1"/>
          </p:cNvSpPr>
          <p:nvPr>
            <p:ph type="ctrTitle"/>
          </p:nvPr>
        </p:nvSpPr>
        <p:spPr/>
        <p:txBody>
          <a:bodyPr/>
          <a:lstStyle/>
          <a:p>
            <a:r>
              <a:rPr lang="en-US" sz="1800" dirty="0">
                <a:latin typeface="+mn-lt"/>
              </a:rPr>
              <a:t>“…Michigan State University's failure to detect and stop sexual assaults by now-imprisoned sports doctor Larry Nassar indicates a lack of institutional control, according to a U.S. Department of Education report.”</a:t>
            </a:r>
            <a:br>
              <a:rPr lang="en-US" sz="1800" dirty="0">
                <a:latin typeface="+mn-lt"/>
              </a:rPr>
            </a:br>
            <a:br>
              <a:rPr lang="en-US" sz="1800" dirty="0">
                <a:latin typeface="+mn-lt"/>
              </a:rPr>
            </a:br>
            <a:r>
              <a:rPr lang="en-US" sz="1800" dirty="0">
                <a:latin typeface="+mn-lt"/>
              </a:rPr>
              <a:t>“…The university's persistent failure to take swift and decisive action to detect and stop Nassar's </a:t>
            </a:r>
            <a:r>
              <a:rPr lang="en-US" sz="1800" i="1" u="sng" dirty="0">
                <a:latin typeface="+mn-lt"/>
              </a:rPr>
              <a:t>two-decade long predatory and abusive behavior </a:t>
            </a:r>
            <a:r>
              <a:rPr lang="en-US" sz="1800" dirty="0">
                <a:latin typeface="+mn-lt"/>
              </a:rPr>
              <a:t>indicates a lack of institutional control, </a:t>
            </a:r>
            <a:r>
              <a:rPr lang="en-US" sz="1800" i="1" u="sng" dirty="0">
                <a:latin typeface="+mn-lt"/>
              </a:rPr>
              <a:t>especially in light of the credible information reported to institutional officials at several points over many years," </a:t>
            </a:r>
            <a:r>
              <a:rPr lang="en-US" sz="1800" dirty="0">
                <a:latin typeface="+mn-lt"/>
              </a:rPr>
              <a:t>the report stated. "This failure, alone, clearly demonstrates the institution's most serious administrative impairments.“</a:t>
            </a:r>
            <a:br>
              <a:rPr lang="en-US" sz="1800" dirty="0">
                <a:latin typeface="+mn-lt"/>
              </a:rPr>
            </a:br>
            <a:br>
              <a:rPr lang="en-US" sz="1800" dirty="0">
                <a:latin typeface="+mn-lt"/>
              </a:rPr>
            </a:br>
            <a:r>
              <a:rPr lang="en-US" sz="1800" dirty="0">
                <a:latin typeface="+mn-lt"/>
              </a:rPr>
              <a:t>“…These violations </a:t>
            </a:r>
            <a:r>
              <a:rPr lang="en-US" sz="1800" i="1" u="sng" dirty="0">
                <a:latin typeface="+mn-lt"/>
              </a:rPr>
              <a:t>date back to at least 1997</a:t>
            </a:r>
            <a:r>
              <a:rPr lang="en-US" sz="1800" dirty="0">
                <a:latin typeface="+mn-lt"/>
              </a:rPr>
              <a:t>, and involve victims, many of whom were minors at the time of the abuse, who reported these incidents to trusted adults, including coaches and athletic trainers…"</a:t>
            </a:r>
          </a:p>
        </p:txBody>
      </p:sp>
      <p:sp>
        <p:nvSpPr>
          <p:cNvPr id="3" name="Slide Number Placeholder 2">
            <a:extLst>
              <a:ext uri="{FF2B5EF4-FFF2-40B4-BE49-F238E27FC236}">
                <a16:creationId xmlns:a16="http://schemas.microsoft.com/office/drawing/2014/main" id="{6D309A94-C3DD-467F-9CF6-2DA4F12F669C}"/>
              </a:ext>
            </a:extLst>
          </p:cNvPr>
          <p:cNvSpPr>
            <a:spLocks noGrp="1"/>
          </p:cNvSpPr>
          <p:nvPr>
            <p:ph type="sldNum" sz="quarter" idx="12"/>
          </p:nvPr>
        </p:nvSpPr>
        <p:spPr/>
        <p:txBody>
          <a:bodyPr/>
          <a:lstStyle/>
          <a:p>
            <a:fld id="{BC817F2C-01A8-4035-A8DC-06069958E061}" type="slidenum">
              <a:rPr lang="en-US" smtClean="0"/>
              <a:t>14</a:t>
            </a:fld>
            <a:endParaRPr lang="en-US"/>
          </a:p>
        </p:txBody>
      </p:sp>
      <p:sp>
        <p:nvSpPr>
          <p:cNvPr id="4" name="Text Placeholder 3">
            <a:extLst>
              <a:ext uri="{FF2B5EF4-FFF2-40B4-BE49-F238E27FC236}">
                <a16:creationId xmlns:a16="http://schemas.microsoft.com/office/drawing/2014/main" id="{138626AC-AEF4-44F1-B385-459CB4D6754A}"/>
              </a:ext>
            </a:extLst>
          </p:cNvPr>
          <p:cNvSpPr>
            <a:spLocks noGrp="1"/>
          </p:cNvSpPr>
          <p:nvPr>
            <p:ph type="body" sz="quarter" idx="13"/>
          </p:nvPr>
        </p:nvSpPr>
        <p:spPr/>
        <p:txBody>
          <a:bodyPr/>
          <a:lstStyle/>
          <a:p>
            <a:r>
              <a:rPr lang="en-US" sz="2800" dirty="0"/>
              <a:t>US Department of Education Report</a:t>
            </a:r>
          </a:p>
        </p:txBody>
      </p:sp>
    </p:spTree>
    <p:extLst>
      <p:ext uri="{BB962C8B-B14F-4D97-AF65-F5344CB8AC3E}">
        <p14:creationId xmlns:p14="http://schemas.microsoft.com/office/powerpoint/2010/main" val="53420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04EC-4BB5-4638-BD24-FAE7C508BA1D}"/>
              </a:ext>
            </a:extLst>
          </p:cNvPr>
          <p:cNvSpPr>
            <a:spLocks noGrp="1"/>
          </p:cNvSpPr>
          <p:nvPr>
            <p:ph type="title"/>
          </p:nvPr>
        </p:nvSpPr>
        <p:spPr/>
        <p:txBody>
          <a:bodyPr>
            <a:normAutofit/>
          </a:bodyPr>
          <a:lstStyle/>
          <a:p>
            <a:r>
              <a:rPr lang="en-US" sz="2800" dirty="0">
                <a:solidFill>
                  <a:schemeClr val="bg1"/>
                </a:solidFill>
              </a:rPr>
              <a:t>Dr. George Tyndall – USC (Los Angeles, CA) </a:t>
            </a:r>
          </a:p>
        </p:txBody>
      </p:sp>
      <p:sp>
        <p:nvSpPr>
          <p:cNvPr id="3" name="Slide Number Placeholder 2">
            <a:extLst>
              <a:ext uri="{FF2B5EF4-FFF2-40B4-BE49-F238E27FC236}">
                <a16:creationId xmlns:a16="http://schemas.microsoft.com/office/drawing/2014/main" id="{7F00D541-C427-4D80-92FB-D50956238F0A}"/>
              </a:ext>
            </a:extLst>
          </p:cNvPr>
          <p:cNvSpPr>
            <a:spLocks noGrp="1"/>
          </p:cNvSpPr>
          <p:nvPr>
            <p:ph type="sldNum" sz="quarter" idx="12"/>
          </p:nvPr>
        </p:nvSpPr>
        <p:spPr/>
        <p:txBody>
          <a:bodyPr>
            <a:normAutofit/>
          </a:bodyPr>
          <a:lstStyle/>
          <a:p>
            <a:fld id="{3A86972C-5D39-4A3E-81EA-15742F74B4BD}" type="slidenum">
              <a:rPr lang="en-US" smtClean="0"/>
              <a:pPr/>
              <a:t>15</a:t>
            </a:fld>
            <a:endParaRPr lang="en-US"/>
          </a:p>
        </p:txBody>
      </p:sp>
      <p:sp>
        <p:nvSpPr>
          <p:cNvPr id="4" name="Content Placeholder 3">
            <a:extLst>
              <a:ext uri="{FF2B5EF4-FFF2-40B4-BE49-F238E27FC236}">
                <a16:creationId xmlns:a16="http://schemas.microsoft.com/office/drawing/2014/main" id="{D740C0FC-0B00-46E2-A6F8-EAB6717F9672}"/>
              </a:ext>
            </a:extLst>
          </p:cNvPr>
          <p:cNvSpPr>
            <a:spLocks noGrp="1"/>
          </p:cNvSpPr>
          <p:nvPr>
            <p:ph sz="quarter" idx="1"/>
          </p:nvPr>
        </p:nvSpPr>
        <p:spPr>
          <a:xfrm>
            <a:off x="612648" y="1219200"/>
            <a:ext cx="8153400" cy="4876800"/>
          </a:xfrm>
        </p:spPr>
        <p:txBody>
          <a:bodyPr>
            <a:normAutofit/>
          </a:bodyPr>
          <a:lstStyle/>
          <a:p>
            <a:r>
              <a:rPr lang="en-US" sz="2400" dirty="0"/>
              <a:t>Abused thousands of students at the USC Health Center over several decades (1989-2017). </a:t>
            </a:r>
          </a:p>
          <a:p>
            <a:pPr lvl="1">
              <a:buFont typeface="Wingdings" panose="05000000000000000000" pitchFamily="2" charset="2"/>
              <a:buChar char="§"/>
            </a:pPr>
            <a:r>
              <a:rPr lang="en-US" sz="2400" dirty="0"/>
              <a:t>USC had prior investigations into Tyndall but found “no violation of school policy”. </a:t>
            </a:r>
          </a:p>
          <a:p>
            <a:pPr lvl="1">
              <a:buFont typeface="Wingdings" panose="05000000000000000000" pitchFamily="2" charset="2"/>
              <a:buChar char="§"/>
            </a:pPr>
            <a:r>
              <a:rPr lang="en-US" sz="2400" dirty="0"/>
              <a:t>Targeted mostly Asian international students, most of whom had never had a gynecological exam before. </a:t>
            </a:r>
          </a:p>
          <a:p>
            <a:pPr lvl="1">
              <a:buFont typeface="Wingdings" panose="05000000000000000000" pitchFamily="2" charset="2"/>
              <a:buChar char="§"/>
            </a:pPr>
            <a:r>
              <a:rPr lang="en-US" sz="2400" dirty="0"/>
              <a:t>$215M settlement with approx. 18,000 victims and patients received final court approval this past Tuesday, 2/25/20.  </a:t>
            </a:r>
          </a:p>
          <a:p>
            <a:pPr lvl="1">
              <a:buFont typeface="Wingdings" panose="05000000000000000000" pitchFamily="2" charset="2"/>
              <a:buChar char="§"/>
            </a:pPr>
            <a:r>
              <a:rPr lang="en-US" sz="2400" dirty="0"/>
              <a:t>Tyndall’s criminal complaint remains pending and could face up to 53 years in prison. He plead not guilty.</a:t>
            </a:r>
          </a:p>
        </p:txBody>
      </p:sp>
    </p:spTree>
    <p:extLst>
      <p:ext uri="{BB962C8B-B14F-4D97-AF65-F5344CB8AC3E}">
        <p14:creationId xmlns:p14="http://schemas.microsoft.com/office/powerpoint/2010/main" val="366902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4BB5-57E7-421A-97E4-E45D2FF217FA}"/>
              </a:ext>
            </a:extLst>
          </p:cNvPr>
          <p:cNvSpPr>
            <a:spLocks noGrp="1"/>
          </p:cNvSpPr>
          <p:nvPr>
            <p:ph type="ctrTitle"/>
          </p:nvPr>
        </p:nvSpPr>
        <p:spPr/>
        <p:txBody>
          <a:bodyPr/>
          <a:lstStyle/>
          <a:p>
            <a:br>
              <a:rPr lang="en-US" sz="1800" dirty="0"/>
            </a:br>
            <a:br>
              <a:rPr lang="en-US" sz="1800" dirty="0"/>
            </a:br>
            <a:br>
              <a:rPr lang="en-US" sz="1800" dirty="0"/>
            </a:br>
            <a:br>
              <a:rPr lang="en-US" sz="1800" dirty="0"/>
            </a:br>
            <a:br>
              <a:rPr lang="en-US" sz="1800" dirty="0"/>
            </a:br>
            <a:br>
              <a:rPr lang="en-US" sz="1800" dirty="0"/>
            </a:br>
            <a:br>
              <a:rPr lang="en-US" sz="1800" dirty="0"/>
            </a:br>
            <a:r>
              <a:rPr lang="en-US" sz="1800" dirty="0">
                <a:latin typeface="+mn-lt"/>
              </a:rPr>
              <a:t>“…Complaints about a gynecologist for students at the University of Southern California </a:t>
            </a:r>
            <a:r>
              <a:rPr lang="en-US" sz="1800" i="1" u="sng" dirty="0">
                <a:latin typeface="+mn-lt"/>
              </a:rPr>
              <a:t>went back decades</a:t>
            </a:r>
            <a:r>
              <a:rPr lang="en-US" sz="1800" dirty="0">
                <a:latin typeface="+mn-lt"/>
              </a:rPr>
              <a:t>. His behavior included sexual and racial comments, accounts of improper touching during pelvic exams and saving photographs of patients' genitals…” </a:t>
            </a:r>
            <a:br>
              <a:rPr lang="en-US" sz="1800" dirty="0">
                <a:latin typeface="+mn-lt"/>
              </a:rPr>
            </a:br>
            <a:br>
              <a:rPr lang="en-US" sz="1800" dirty="0">
                <a:latin typeface="+mn-lt"/>
              </a:rPr>
            </a:br>
            <a:r>
              <a:rPr lang="en-US" sz="1800" dirty="0">
                <a:latin typeface="+mn-lt"/>
              </a:rPr>
              <a:t>“…But the university didn't publicly acknowledge the history or reveal a report about the former physician's misconduct at the school's student health center until after it was contacted by the Los Angeles Times last week...” </a:t>
            </a:r>
            <a:br>
              <a:rPr lang="en-US" sz="1800" dirty="0"/>
            </a:br>
            <a:endParaRPr lang="en-US" sz="1800" dirty="0"/>
          </a:p>
        </p:txBody>
      </p:sp>
      <p:sp>
        <p:nvSpPr>
          <p:cNvPr id="3" name="Slide Number Placeholder 2">
            <a:extLst>
              <a:ext uri="{FF2B5EF4-FFF2-40B4-BE49-F238E27FC236}">
                <a16:creationId xmlns:a16="http://schemas.microsoft.com/office/drawing/2014/main" id="{08B8FDC1-2EBC-44BE-A2BB-19239553E6FD}"/>
              </a:ext>
            </a:extLst>
          </p:cNvPr>
          <p:cNvSpPr>
            <a:spLocks noGrp="1"/>
          </p:cNvSpPr>
          <p:nvPr>
            <p:ph type="sldNum" sz="quarter" idx="12"/>
          </p:nvPr>
        </p:nvSpPr>
        <p:spPr/>
        <p:txBody>
          <a:bodyPr/>
          <a:lstStyle/>
          <a:p>
            <a:fld id="{BC817F2C-01A8-4035-A8DC-06069958E061}" type="slidenum">
              <a:rPr lang="en-US" smtClean="0"/>
              <a:t>16</a:t>
            </a:fld>
            <a:endParaRPr lang="en-US"/>
          </a:p>
        </p:txBody>
      </p:sp>
      <p:sp>
        <p:nvSpPr>
          <p:cNvPr id="4" name="Text Placeholder 3">
            <a:extLst>
              <a:ext uri="{FF2B5EF4-FFF2-40B4-BE49-F238E27FC236}">
                <a16:creationId xmlns:a16="http://schemas.microsoft.com/office/drawing/2014/main" id="{66B3B116-FEEB-4B78-8312-52DD3D08593D}"/>
              </a:ext>
            </a:extLst>
          </p:cNvPr>
          <p:cNvSpPr>
            <a:spLocks noGrp="1"/>
          </p:cNvSpPr>
          <p:nvPr>
            <p:ph type="body" sz="quarter" idx="13"/>
          </p:nvPr>
        </p:nvSpPr>
        <p:spPr/>
        <p:txBody>
          <a:bodyPr/>
          <a:lstStyle/>
          <a:p>
            <a:r>
              <a:rPr lang="en-US" sz="2000" dirty="0"/>
              <a:t>Former USC Doctor Accused of Inappropriately Touching Patients (Jessica </a:t>
            </a:r>
            <a:r>
              <a:rPr lang="en-US" sz="2000" dirty="0" err="1"/>
              <a:t>Ravitz</a:t>
            </a:r>
            <a:r>
              <a:rPr lang="en-US" sz="2000" dirty="0"/>
              <a:t>, CNN 5/16/2018)</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219200"/>
            <a:ext cx="3105150" cy="174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86856" y="1219200"/>
            <a:ext cx="1375874" cy="176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21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14B17D-3A8E-433E-B653-E4FC74D752D1}"/>
              </a:ext>
            </a:extLst>
          </p:cNvPr>
          <p:cNvSpPr>
            <a:spLocks noGrp="1"/>
          </p:cNvSpPr>
          <p:nvPr>
            <p:ph type="sldNum" sz="quarter" idx="12"/>
          </p:nvPr>
        </p:nvSpPr>
        <p:spPr/>
        <p:txBody>
          <a:bodyPr/>
          <a:lstStyle/>
          <a:p>
            <a:fld id="{BC817F2C-01A8-4035-A8DC-06069958E061}" type="slidenum">
              <a:rPr lang="en-US" smtClean="0"/>
              <a:t>17</a:t>
            </a:fld>
            <a:endParaRPr lang="en-US"/>
          </a:p>
        </p:txBody>
      </p:sp>
      <p:sp>
        <p:nvSpPr>
          <p:cNvPr id="4" name="Text Placeholder 3">
            <a:extLst>
              <a:ext uri="{FF2B5EF4-FFF2-40B4-BE49-F238E27FC236}">
                <a16:creationId xmlns:a16="http://schemas.microsoft.com/office/drawing/2014/main" id="{1BBFFAE7-A5E7-42A5-BD22-B0DEAC3AD38F}"/>
              </a:ext>
            </a:extLst>
          </p:cNvPr>
          <p:cNvSpPr>
            <a:spLocks noGrp="1"/>
          </p:cNvSpPr>
          <p:nvPr>
            <p:ph type="body" sz="quarter" idx="13"/>
          </p:nvPr>
        </p:nvSpPr>
        <p:spPr/>
        <p:txBody>
          <a:bodyPr/>
          <a:lstStyle/>
          <a:p>
            <a:r>
              <a:rPr lang="en-US" sz="3200" dirty="0"/>
              <a:t>Further Commentary, LA Times:</a:t>
            </a:r>
          </a:p>
        </p:txBody>
      </p:sp>
      <p:sp>
        <p:nvSpPr>
          <p:cNvPr id="7" name="Rectangle 6">
            <a:extLst>
              <a:ext uri="{FF2B5EF4-FFF2-40B4-BE49-F238E27FC236}">
                <a16:creationId xmlns:a16="http://schemas.microsoft.com/office/drawing/2014/main" id="{38BF0A5B-1866-4EF9-B804-6B011883433D}"/>
              </a:ext>
            </a:extLst>
          </p:cNvPr>
          <p:cNvSpPr/>
          <p:nvPr/>
        </p:nvSpPr>
        <p:spPr>
          <a:xfrm>
            <a:off x="617988" y="1283995"/>
            <a:ext cx="8145011" cy="4308872"/>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More than 20 former and current USC employees interviewed … included nurses and medical assistants who'd served as chaperones and been in the room while Tyndall did exams. A number of them called his behavior “creepy.” </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chemeClr val="bg2"/>
                </a:solidFill>
              </a:rPr>
              <a:t>Patients, many of them Asian international students, stayed quiet, witnesses reported.</a:t>
            </a:r>
          </a:p>
          <a:p>
            <a:pPr marL="285750" indent="-285750">
              <a:buFont typeface="Arial" panose="020B0604020202020204" pitchFamily="34" charset="0"/>
              <a:buChar char="•"/>
            </a:pPr>
            <a:endParaRPr lang="en-US" sz="1600" dirty="0">
              <a:solidFill>
                <a:schemeClr val="bg2"/>
              </a:solidFill>
            </a:endParaRPr>
          </a:p>
          <a:p>
            <a:pPr marL="285750" indent="-285750">
              <a:buFont typeface="Arial" panose="020B0604020202020204" pitchFamily="34" charset="0"/>
              <a:buChar char="•"/>
            </a:pPr>
            <a:r>
              <a:rPr lang="en-US" sz="1600" dirty="0">
                <a:solidFill>
                  <a:schemeClr val="bg2"/>
                </a:solidFill>
              </a:rPr>
              <a:t>"Some of them had never had a gynecological exam before," one chaperone told the Times. "They are so innocent, a lot of them."</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A number of complaints filed in 2013 by chaperones prompted an investigation by the university’s Office of Equity and Diversity… “no violation of school policy.”</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chemeClr val="bg2"/>
                </a:solidFill>
              </a:rPr>
              <a:t>Files kept from 1995 to 2014, were reviewed during an investigation in 2016, the USC president said in his letter. In them were accounts in which students said Tyndall made them “uncomfortable,” “gave me the </a:t>
            </a:r>
            <a:r>
              <a:rPr lang="en-US" sz="1600" dirty="0" err="1">
                <a:solidFill>
                  <a:schemeClr val="bg2"/>
                </a:solidFill>
              </a:rPr>
              <a:t>skeevies</a:t>
            </a:r>
            <a:r>
              <a:rPr lang="en-US" sz="1600" dirty="0">
                <a:solidFill>
                  <a:schemeClr val="bg2"/>
                </a:solidFill>
              </a:rPr>
              <a:t>,” and was “unprofessional.”</a:t>
            </a:r>
          </a:p>
          <a:p>
            <a:pPr marL="285750" indent="-28575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229364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60CA-2F42-4C47-A9D5-057495B3C86B}"/>
              </a:ext>
            </a:extLst>
          </p:cNvPr>
          <p:cNvSpPr>
            <a:spLocks noGrp="1"/>
          </p:cNvSpPr>
          <p:nvPr>
            <p:ph type="ctrTitle"/>
          </p:nvPr>
        </p:nvSpPr>
        <p:spPr/>
        <p:txBody>
          <a:bodyPr/>
          <a:lstStyle/>
          <a:p>
            <a:br>
              <a:rPr lang="en-US" sz="2000" dirty="0"/>
            </a:br>
            <a:br>
              <a:rPr lang="en-US" sz="2000" dirty="0"/>
            </a:br>
            <a:r>
              <a:rPr lang="en-US" sz="1400" dirty="0">
                <a:latin typeface="+mn-lt"/>
              </a:rPr>
              <a:t>USC said Friday it had agreed to pay $215 million to former patients of Dr. George Tyndall, </a:t>
            </a:r>
            <a:r>
              <a:rPr lang="en-US" sz="1400" i="1" u="sng" dirty="0">
                <a:latin typeface="+mn-lt"/>
              </a:rPr>
              <a:t>the first in what is expected to be a wave of payouts</a:t>
            </a:r>
            <a:r>
              <a:rPr lang="en-US" sz="1400" dirty="0">
                <a:latin typeface="+mn-lt"/>
              </a:rPr>
              <a:t> stemming from the sexual abuse scandal involving the longtime campus gynecologist.</a:t>
            </a:r>
            <a:br>
              <a:rPr lang="en-US" sz="1400" dirty="0">
                <a:latin typeface="+mn-lt"/>
              </a:rPr>
            </a:br>
            <a:br>
              <a:rPr lang="en-US" sz="1400" dirty="0">
                <a:latin typeface="+mn-lt"/>
              </a:rPr>
            </a:br>
            <a:r>
              <a:rPr lang="en-US" sz="1400" dirty="0">
                <a:latin typeface="+mn-lt"/>
              </a:rPr>
              <a:t>The proposed settlement would provide $2,500 to </a:t>
            </a:r>
            <a:r>
              <a:rPr lang="en-US" sz="1400" i="1" u="sng" dirty="0">
                <a:latin typeface="+mn-lt"/>
              </a:rPr>
              <a:t>any USC student treated by Tyndall during his three-decade tenure and up to $250,000 to those who allege they were abused by him. As many as 17,000 students and alumnae are eligible, a university lawyer said.</a:t>
            </a:r>
            <a:br>
              <a:rPr lang="en-US" sz="1400" dirty="0">
                <a:latin typeface="+mn-lt"/>
              </a:rPr>
            </a:br>
            <a:br>
              <a:rPr lang="en-US" sz="1400" dirty="0">
                <a:latin typeface="+mn-lt"/>
              </a:rPr>
            </a:br>
            <a:r>
              <a:rPr lang="en-US" sz="1400" dirty="0">
                <a:latin typeface="+mn-lt"/>
              </a:rPr>
              <a:t>Manhattan Beach lawyer John Taylor, whose firm represents about 100 state court plaintiffs, said that while he was pleased USC had acknowledged wrongdoing, he planned to push forward with depositions of university administrators and requests to review internal school records.</a:t>
            </a:r>
            <a:br>
              <a:rPr lang="en-US" sz="1400" dirty="0">
                <a:latin typeface="+mn-lt"/>
              </a:rPr>
            </a:br>
            <a:r>
              <a:rPr lang="en-US" sz="1400" b="1" dirty="0">
                <a:latin typeface="+mn-lt"/>
              </a:rPr>
              <a:t>“We are still trying to figure out the cover-up and how it went on for so long,</a:t>
            </a:r>
            <a:r>
              <a:rPr lang="en-US" sz="1400" dirty="0">
                <a:latin typeface="+mn-lt"/>
              </a:rPr>
              <a:t>” he said.</a:t>
            </a:r>
            <a:br>
              <a:rPr lang="en-US" sz="1400" dirty="0">
                <a:latin typeface="+mn-lt"/>
              </a:rPr>
            </a:br>
            <a:br>
              <a:rPr lang="en-US" sz="1400" dirty="0">
                <a:latin typeface="+mn-lt"/>
              </a:rPr>
            </a:br>
            <a:r>
              <a:rPr lang="en-US" sz="1400" dirty="0">
                <a:latin typeface="+mn-lt"/>
              </a:rPr>
              <a:t>Tyndall left the university …under a secret deal that included a financial payout. His departure followed an internal investigation into allegations of sexual harassment and racially inappropriate remarks.</a:t>
            </a:r>
            <a:br>
              <a:rPr lang="en-US" sz="1800" dirty="0"/>
            </a:br>
            <a:endParaRPr lang="en-US" sz="1800" dirty="0"/>
          </a:p>
        </p:txBody>
      </p:sp>
      <p:sp>
        <p:nvSpPr>
          <p:cNvPr id="3" name="Slide Number Placeholder 2">
            <a:extLst>
              <a:ext uri="{FF2B5EF4-FFF2-40B4-BE49-F238E27FC236}">
                <a16:creationId xmlns:a16="http://schemas.microsoft.com/office/drawing/2014/main" id="{36A9C39E-AB18-46BB-90F1-2A42C503A650}"/>
              </a:ext>
            </a:extLst>
          </p:cNvPr>
          <p:cNvSpPr>
            <a:spLocks noGrp="1"/>
          </p:cNvSpPr>
          <p:nvPr>
            <p:ph type="sldNum" sz="quarter" idx="12"/>
          </p:nvPr>
        </p:nvSpPr>
        <p:spPr/>
        <p:txBody>
          <a:bodyPr/>
          <a:lstStyle/>
          <a:p>
            <a:fld id="{BC817F2C-01A8-4035-A8DC-06069958E061}" type="slidenum">
              <a:rPr lang="en-US" smtClean="0"/>
              <a:t>18</a:t>
            </a:fld>
            <a:endParaRPr lang="en-US"/>
          </a:p>
        </p:txBody>
      </p:sp>
      <p:sp>
        <p:nvSpPr>
          <p:cNvPr id="4" name="Text Placeholder 3">
            <a:extLst>
              <a:ext uri="{FF2B5EF4-FFF2-40B4-BE49-F238E27FC236}">
                <a16:creationId xmlns:a16="http://schemas.microsoft.com/office/drawing/2014/main" id="{0C17D1B5-6DA1-43C0-AD75-731FA21A7BF1}"/>
              </a:ext>
            </a:extLst>
          </p:cNvPr>
          <p:cNvSpPr>
            <a:spLocks noGrp="1"/>
          </p:cNvSpPr>
          <p:nvPr>
            <p:ph type="body" sz="quarter" idx="13"/>
          </p:nvPr>
        </p:nvSpPr>
        <p:spPr/>
        <p:txBody>
          <a:bodyPr/>
          <a:lstStyle/>
          <a:p>
            <a:r>
              <a:rPr lang="en-US" sz="1600" dirty="0"/>
              <a:t>USC’s tentative $215M settlement in Tyndall abuse claims likely just the beginning of financial pain for the university (LA Times 10/19/18)</a:t>
            </a:r>
          </a:p>
        </p:txBody>
      </p:sp>
    </p:spTree>
    <p:extLst>
      <p:ext uri="{BB962C8B-B14F-4D97-AF65-F5344CB8AC3E}">
        <p14:creationId xmlns:p14="http://schemas.microsoft.com/office/powerpoint/2010/main" val="395191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7DA0-C75E-4237-A543-DAEF80BEDDFE}"/>
              </a:ext>
            </a:extLst>
          </p:cNvPr>
          <p:cNvSpPr>
            <a:spLocks noGrp="1"/>
          </p:cNvSpPr>
          <p:nvPr>
            <p:ph type="title"/>
          </p:nvPr>
        </p:nvSpPr>
        <p:spPr>
          <a:xfrm>
            <a:off x="612648" y="0"/>
            <a:ext cx="8153400" cy="1219200"/>
          </a:xfrm>
        </p:spPr>
        <p:txBody>
          <a:bodyPr>
            <a:normAutofit/>
          </a:bodyPr>
          <a:lstStyle/>
          <a:p>
            <a:r>
              <a:rPr lang="en-US" sz="2600" dirty="0">
                <a:solidFill>
                  <a:schemeClr val="bg1"/>
                </a:solidFill>
              </a:rPr>
              <a:t>Dr. Johnny </a:t>
            </a:r>
            <a:r>
              <a:rPr lang="en-US" sz="2600" dirty="0" err="1">
                <a:solidFill>
                  <a:schemeClr val="bg1"/>
                </a:solidFill>
              </a:rPr>
              <a:t>Barto</a:t>
            </a:r>
            <a:r>
              <a:rPr lang="en-US" sz="2600" dirty="0">
                <a:solidFill>
                  <a:schemeClr val="bg1"/>
                </a:solidFill>
              </a:rPr>
              <a:t>/Conemaugh Medical Center (Johnstown, PA)</a:t>
            </a:r>
          </a:p>
        </p:txBody>
      </p:sp>
      <p:sp>
        <p:nvSpPr>
          <p:cNvPr id="3" name="Slide Number Placeholder 2">
            <a:extLst>
              <a:ext uri="{FF2B5EF4-FFF2-40B4-BE49-F238E27FC236}">
                <a16:creationId xmlns:a16="http://schemas.microsoft.com/office/drawing/2014/main" id="{192BA3D3-8E6D-45F1-A249-68B9C16BC0B7}"/>
              </a:ext>
            </a:extLst>
          </p:cNvPr>
          <p:cNvSpPr>
            <a:spLocks noGrp="1"/>
          </p:cNvSpPr>
          <p:nvPr>
            <p:ph type="sldNum" sz="quarter" idx="12"/>
          </p:nvPr>
        </p:nvSpPr>
        <p:spPr/>
        <p:txBody>
          <a:bodyPr>
            <a:normAutofit/>
          </a:bodyPr>
          <a:lstStyle/>
          <a:p>
            <a:fld id="{3A86972C-5D39-4A3E-81EA-15742F74B4BD}" type="slidenum">
              <a:rPr lang="en-US" smtClean="0"/>
              <a:pPr/>
              <a:t>19</a:t>
            </a:fld>
            <a:endParaRPr lang="en-US"/>
          </a:p>
        </p:txBody>
      </p:sp>
      <p:sp>
        <p:nvSpPr>
          <p:cNvPr id="4" name="Content Placeholder 3">
            <a:extLst>
              <a:ext uri="{FF2B5EF4-FFF2-40B4-BE49-F238E27FC236}">
                <a16:creationId xmlns:a16="http://schemas.microsoft.com/office/drawing/2014/main" id="{D063F1F2-A6E7-469D-9CF9-646224876A36}"/>
              </a:ext>
            </a:extLst>
          </p:cNvPr>
          <p:cNvSpPr>
            <a:spLocks noGrp="1"/>
          </p:cNvSpPr>
          <p:nvPr>
            <p:ph sz="quarter" idx="1"/>
          </p:nvPr>
        </p:nvSpPr>
        <p:spPr>
          <a:xfrm>
            <a:off x="612648" y="1219200"/>
            <a:ext cx="8153400" cy="4495800"/>
          </a:xfrm>
        </p:spPr>
        <p:txBody>
          <a:bodyPr>
            <a:normAutofit fontScale="25000" lnSpcReduction="20000"/>
          </a:bodyPr>
          <a:lstStyle/>
          <a:p>
            <a:r>
              <a:rPr lang="en-US" sz="7200" dirty="0"/>
              <a:t>Rural pediatrician sexually abused both male and female patients (most between 8 – 12 </a:t>
            </a:r>
            <a:r>
              <a:rPr lang="en-US" sz="7200" dirty="0" err="1"/>
              <a:t>yrs</a:t>
            </a:r>
            <a:r>
              <a:rPr lang="en-US" sz="7200" dirty="0"/>
              <a:t> old) for over 20 years at both his office and hospitals that he had privileges at. </a:t>
            </a:r>
          </a:p>
          <a:p>
            <a:pPr marL="0" indent="0">
              <a:buNone/>
            </a:pPr>
            <a:endParaRPr lang="en-US" sz="7200" dirty="0"/>
          </a:p>
          <a:p>
            <a:r>
              <a:rPr lang="en-US" sz="7200" dirty="0" err="1"/>
              <a:t>Barto</a:t>
            </a:r>
            <a:r>
              <a:rPr lang="en-US" sz="7200" dirty="0"/>
              <a:t> was pillar of the community, sang in church choir, coached baseball/softball and served on the local school board.  </a:t>
            </a:r>
          </a:p>
          <a:p>
            <a:pPr lvl="1">
              <a:buFont typeface="Wingdings" panose="05000000000000000000" pitchFamily="2" charset="2"/>
              <a:buChar char="§"/>
            </a:pPr>
            <a:r>
              <a:rPr lang="en-US" sz="7200" dirty="0"/>
              <a:t>He was originally accused of abuse in 1998 by several young patients but the community rallied around the doctor instead of the victims. </a:t>
            </a:r>
          </a:p>
          <a:p>
            <a:pPr lvl="2"/>
            <a:r>
              <a:rPr lang="en-US" sz="7200" dirty="0"/>
              <a:t>2000 people signed petition in support of </a:t>
            </a:r>
            <a:r>
              <a:rPr lang="en-US" sz="7200" dirty="0" err="1"/>
              <a:t>Barto</a:t>
            </a:r>
            <a:r>
              <a:rPr lang="en-US" sz="7200" dirty="0"/>
              <a:t> against these allegations. </a:t>
            </a:r>
          </a:p>
          <a:p>
            <a:pPr lvl="2"/>
            <a:r>
              <a:rPr lang="en-US" sz="7200" dirty="0" err="1"/>
              <a:t>Barto</a:t>
            </a:r>
            <a:r>
              <a:rPr lang="en-US" sz="7200" dirty="0"/>
              <a:t> was exonerated in 2000 and continued to practice and abuse children until his 1/2018 arrest for abuse of a 12 </a:t>
            </a:r>
            <a:r>
              <a:rPr lang="en-US" sz="7200" dirty="0" err="1"/>
              <a:t>yr</a:t>
            </a:r>
            <a:r>
              <a:rPr lang="en-US" sz="7200" dirty="0"/>
              <a:t> old girl in December 2017. (17 years after his exoneration).</a:t>
            </a:r>
          </a:p>
          <a:p>
            <a:pPr marL="914400" lvl="2" indent="0">
              <a:buNone/>
            </a:pPr>
            <a:endParaRPr lang="en-US" sz="7200" dirty="0"/>
          </a:p>
          <a:p>
            <a:r>
              <a:rPr lang="en-US" sz="7200" dirty="0"/>
              <a:t>In March, 2019, </a:t>
            </a:r>
            <a:r>
              <a:rPr lang="en-US" sz="7200" dirty="0" err="1"/>
              <a:t>Barto</a:t>
            </a:r>
            <a:r>
              <a:rPr lang="en-US" sz="7200" dirty="0"/>
              <a:t> plead guilty to over 30 abuse charges and was sentenced to no less than 79 years in prison. </a:t>
            </a:r>
          </a:p>
          <a:p>
            <a:pPr marL="0" indent="0">
              <a:buNone/>
            </a:pPr>
            <a:endParaRPr lang="en-US" sz="7200" dirty="0"/>
          </a:p>
          <a:p>
            <a:r>
              <a:rPr lang="en-US" sz="7200" dirty="0"/>
              <a:t>The civil litigation against the defendants remains ongoing. </a:t>
            </a:r>
          </a:p>
          <a:p>
            <a:pPr marL="685800" lvl="2" indent="0">
              <a:buNone/>
            </a:pPr>
            <a:endParaRPr lang="en-US" dirty="0"/>
          </a:p>
        </p:txBody>
      </p:sp>
    </p:spTree>
    <p:extLst>
      <p:ext uri="{BB962C8B-B14F-4D97-AF65-F5344CB8AC3E}">
        <p14:creationId xmlns:p14="http://schemas.microsoft.com/office/powerpoint/2010/main" val="333786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lls.jpg"/>
          <p:cNvPicPr>
            <a:picLocks noChangeAspect="1"/>
          </p:cNvPicPr>
          <p:nvPr/>
        </p:nvPicPr>
        <p:blipFill>
          <a:blip r:embed="rId3" cstate="print"/>
          <a:stretch>
            <a:fillRect/>
          </a:stretch>
        </p:blipFill>
        <p:spPr>
          <a:xfrm>
            <a:off x="5181600" y="2286000"/>
            <a:ext cx="3238500" cy="1619250"/>
          </a:xfrm>
          <a:prstGeom prst="rect">
            <a:avLst/>
          </a:prstGeom>
        </p:spPr>
      </p:pic>
      <p:sp>
        <p:nvSpPr>
          <p:cNvPr id="2" name="Title 1"/>
          <p:cNvSpPr>
            <a:spLocks noGrp="1"/>
          </p:cNvSpPr>
          <p:nvPr>
            <p:ph type="title"/>
          </p:nvPr>
        </p:nvSpPr>
        <p:spPr>
          <a:xfrm>
            <a:off x="612648" y="136525"/>
            <a:ext cx="8153400" cy="930275"/>
          </a:xfrm>
        </p:spPr>
        <p:txBody>
          <a:bodyPr anchor="t"/>
          <a:lstStyle/>
          <a:p>
            <a:r>
              <a:rPr lang="en-US" dirty="0">
                <a:solidFill>
                  <a:schemeClr val="bg1"/>
                </a:solidFill>
              </a:rPr>
              <a:t>Agenda</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2</a:t>
            </a:fld>
            <a:endParaRPr lang="en-US"/>
          </a:p>
        </p:txBody>
      </p:sp>
      <p:sp>
        <p:nvSpPr>
          <p:cNvPr id="3" name="Content Placeholder 2"/>
          <p:cNvSpPr>
            <a:spLocks noGrp="1"/>
          </p:cNvSpPr>
          <p:nvPr>
            <p:ph sz="quarter" idx="1"/>
          </p:nvPr>
        </p:nvSpPr>
        <p:spPr/>
        <p:txBody>
          <a:bodyPr>
            <a:normAutofit/>
          </a:bodyPr>
          <a:lstStyle/>
          <a:p>
            <a:r>
              <a:rPr lang="en-US" sz="2800" dirty="0"/>
              <a:t>Overview of “Batch” Claims &amp; Background</a:t>
            </a:r>
          </a:p>
          <a:p>
            <a:endParaRPr lang="en-US" sz="2800" dirty="0"/>
          </a:p>
          <a:p>
            <a:r>
              <a:rPr lang="en-US" sz="2800" dirty="0"/>
              <a:t>Claim Types and Theories</a:t>
            </a:r>
          </a:p>
          <a:p>
            <a:pPr marL="0" indent="0">
              <a:buNone/>
            </a:pPr>
            <a:endParaRPr lang="en-US" sz="2800" dirty="0"/>
          </a:p>
          <a:p>
            <a:r>
              <a:rPr lang="en-US" sz="2800" dirty="0"/>
              <a:t>Emerging Losses</a:t>
            </a:r>
          </a:p>
          <a:p>
            <a:endParaRPr lang="en-US" sz="2800" dirty="0"/>
          </a:p>
          <a:p>
            <a:r>
              <a:rPr lang="en-US" sz="2800" dirty="0"/>
              <a:t>Risk Management Strategies to prevent/mitigate potential exposures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1F6E-D177-4C98-AD79-9BF370D04F35}"/>
              </a:ext>
            </a:extLst>
          </p:cNvPr>
          <p:cNvSpPr>
            <a:spLocks noGrp="1"/>
          </p:cNvSpPr>
          <p:nvPr>
            <p:ph type="title"/>
          </p:nvPr>
        </p:nvSpPr>
        <p:spPr/>
        <p:txBody>
          <a:bodyPr>
            <a:normAutofit fontScale="90000"/>
          </a:bodyPr>
          <a:lstStyle/>
          <a:p>
            <a:r>
              <a:rPr lang="en-US" sz="3100" dirty="0">
                <a:solidFill>
                  <a:schemeClr val="bg1"/>
                </a:solidFill>
              </a:rPr>
              <a:t>David Kwiatkowski – Exeter Hospital (Exeter, NH)</a:t>
            </a:r>
            <a:r>
              <a:rPr lang="en-US" dirty="0"/>
              <a:t>	</a:t>
            </a:r>
          </a:p>
        </p:txBody>
      </p:sp>
      <p:sp>
        <p:nvSpPr>
          <p:cNvPr id="3" name="Slide Number Placeholder 2">
            <a:extLst>
              <a:ext uri="{FF2B5EF4-FFF2-40B4-BE49-F238E27FC236}">
                <a16:creationId xmlns:a16="http://schemas.microsoft.com/office/drawing/2014/main" id="{E367084F-8C92-42D9-AA50-60FAD68205AE}"/>
              </a:ext>
            </a:extLst>
          </p:cNvPr>
          <p:cNvSpPr>
            <a:spLocks noGrp="1"/>
          </p:cNvSpPr>
          <p:nvPr>
            <p:ph type="sldNum" sz="quarter" idx="12"/>
          </p:nvPr>
        </p:nvSpPr>
        <p:spPr/>
        <p:txBody>
          <a:bodyPr>
            <a:normAutofit/>
          </a:bodyPr>
          <a:lstStyle/>
          <a:p>
            <a:fld id="{3A86972C-5D39-4A3E-81EA-15742F74B4BD}" type="slidenum">
              <a:rPr lang="en-US" smtClean="0"/>
              <a:pPr/>
              <a:t>20</a:t>
            </a:fld>
            <a:endParaRPr lang="en-US"/>
          </a:p>
        </p:txBody>
      </p:sp>
      <p:sp>
        <p:nvSpPr>
          <p:cNvPr id="4" name="Content Placeholder 3">
            <a:extLst>
              <a:ext uri="{FF2B5EF4-FFF2-40B4-BE49-F238E27FC236}">
                <a16:creationId xmlns:a16="http://schemas.microsoft.com/office/drawing/2014/main" id="{23B7BA36-0555-4BF9-A6DF-8625EE14024E}"/>
              </a:ext>
            </a:extLst>
          </p:cNvPr>
          <p:cNvSpPr>
            <a:spLocks noGrp="1"/>
          </p:cNvSpPr>
          <p:nvPr>
            <p:ph sz="quarter" idx="1"/>
          </p:nvPr>
        </p:nvSpPr>
        <p:spPr>
          <a:xfrm>
            <a:off x="612648" y="1143000"/>
            <a:ext cx="8153400" cy="4953000"/>
          </a:xfrm>
        </p:spPr>
        <p:txBody>
          <a:bodyPr>
            <a:normAutofit fontScale="85000" lnSpcReduction="20000"/>
          </a:bodyPr>
          <a:lstStyle/>
          <a:p>
            <a:r>
              <a:rPr lang="en-US" dirty="0"/>
              <a:t>Traveling hospital cardiac technologist infected at least 46 patients in 4 different states with Hepatitis C. </a:t>
            </a:r>
          </a:p>
          <a:p>
            <a:pPr lvl="1">
              <a:buFont typeface="Wingdings" panose="05000000000000000000" pitchFamily="2" charset="2"/>
              <a:buChar char="§"/>
            </a:pPr>
            <a:r>
              <a:rPr lang="en-US" dirty="0"/>
              <a:t>He stole painkiller syringes at the hospital, </a:t>
            </a:r>
            <a:r>
              <a:rPr lang="en-US"/>
              <a:t>injected himself and </a:t>
            </a:r>
            <a:r>
              <a:rPr lang="en-US" dirty="0"/>
              <a:t>replaced them with saline filled syringes tainted with his blood.</a:t>
            </a:r>
          </a:p>
          <a:p>
            <a:pPr marL="457200" lvl="1" indent="0">
              <a:buNone/>
            </a:pPr>
            <a:endParaRPr lang="en-US" dirty="0"/>
          </a:p>
          <a:p>
            <a:pPr lvl="1">
              <a:buFont typeface="Wingdings" panose="05000000000000000000" pitchFamily="2" charset="2"/>
              <a:buChar char="§"/>
            </a:pPr>
            <a:r>
              <a:rPr lang="en-US" dirty="0"/>
              <a:t>He had been fired at least four prior times for allegations of drug use and theft. </a:t>
            </a:r>
          </a:p>
          <a:p>
            <a:pPr marL="457200" lvl="1" indent="0">
              <a:buNone/>
            </a:pPr>
            <a:endParaRPr lang="en-US" dirty="0"/>
          </a:p>
          <a:p>
            <a:pPr lvl="1">
              <a:buFont typeface="Wingdings" panose="05000000000000000000" pitchFamily="2" charset="2"/>
              <a:buChar char="§"/>
            </a:pPr>
            <a:r>
              <a:rPr lang="en-US" dirty="0"/>
              <a:t>32 patients were infected in NH, 7 in Maryland, 6 in Kansas and one in Pennsylvania. </a:t>
            </a:r>
          </a:p>
          <a:p>
            <a:pPr marL="457200" lvl="1" indent="0">
              <a:buNone/>
            </a:pPr>
            <a:endParaRPr lang="en-US" dirty="0"/>
          </a:p>
          <a:p>
            <a:pPr lvl="1">
              <a:buFont typeface="Wingdings" panose="05000000000000000000" pitchFamily="2" charset="2"/>
              <a:buChar char="§"/>
            </a:pPr>
            <a:r>
              <a:rPr lang="en-US" dirty="0"/>
              <a:t>He plead guilty and sentenced to 39 years in prison. </a:t>
            </a:r>
          </a:p>
        </p:txBody>
      </p:sp>
    </p:spTree>
    <p:extLst>
      <p:ext uri="{BB962C8B-B14F-4D97-AF65-F5344CB8AC3E}">
        <p14:creationId xmlns:p14="http://schemas.microsoft.com/office/powerpoint/2010/main" val="43484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096B-47DF-4D0A-8CCF-CF7007C2C557}"/>
              </a:ext>
            </a:extLst>
          </p:cNvPr>
          <p:cNvSpPr>
            <a:spLocks noGrp="1"/>
          </p:cNvSpPr>
          <p:nvPr>
            <p:ph type="title"/>
          </p:nvPr>
        </p:nvSpPr>
        <p:spPr/>
        <p:txBody>
          <a:bodyPr>
            <a:noAutofit/>
          </a:bodyPr>
          <a:lstStyle/>
          <a:p>
            <a:r>
              <a:rPr lang="en-US" sz="2600" dirty="0">
                <a:solidFill>
                  <a:schemeClr val="bg1"/>
                </a:solidFill>
              </a:rPr>
              <a:t>Kristen Parker – Rose Medical Center (Denver, CO)</a:t>
            </a:r>
          </a:p>
        </p:txBody>
      </p:sp>
      <p:sp>
        <p:nvSpPr>
          <p:cNvPr id="3" name="Slide Number Placeholder 2">
            <a:extLst>
              <a:ext uri="{FF2B5EF4-FFF2-40B4-BE49-F238E27FC236}">
                <a16:creationId xmlns:a16="http://schemas.microsoft.com/office/drawing/2014/main" id="{2C5CAD54-1591-4464-806B-5DABF0799F30}"/>
              </a:ext>
            </a:extLst>
          </p:cNvPr>
          <p:cNvSpPr>
            <a:spLocks noGrp="1"/>
          </p:cNvSpPr>
          <p:nvPr>
            <p:ph type="sldNum" sz="quarter" idx="12"/>
          </p:nvPr>
        </p:nvSpPr>
        <p:spPr/>
        <p:txBody>
          <a:bodyPr>
            <a:normAutofit/>
          </a:bodyPr>
          <a:lstStyle/>
          <a:p>
            <a:fld id="{3A86972C-5D39-4A3E-81EA-15742F74B4BD}" type="slidenum">
              <a:rPr lang="en-US" smtClean="0"/>
              <a:pPr/>
              <a:t>21</a:t>
            </a:fld>
            <a:endParaRPr lang="en-US"/>
          </a:p>
        </p:txBody>
      </p:sp>
      <p:sp>
        <p:nvSpPr>
          <p:cNvPr id="4" name="Content Placeholder 3">
            <a:extLst>
              <a:ext uri="{FF2B5EF4-FFF2-40B4-BE49-F238E27FC236}">
                <a16:creationId xmlns:a16="http://schemas.microsoft.com/office/drawing/2014/main" id="{2B7D9580-2FDE-4858-A0C9-D2D8E1A7907B}"/>
              </a:ext>
            </a:extLst>
          </p:cNvPr>
          <p:cNvSpPr>
            <a:spLocks noGrp="1"/>
          </p:cNvSpPr>
          <p:nvPr>
            <p:ph sz="quarter" idx="1"/>
          </p:nvPr>
        </p:nvSpPr>
        <p:spPr>
          <a:xfrm>
            <a:off x="612648" y="1219200"/>
            <a:ext cx="8153400" cy="4876800"/>
          </a:xfrm>
        </p:spPr>
        <p:txBody>
          <a:bodyPr>
            <a:normAutofit fontScale="92500" lnSpcReduction="20000"/>
          </a:bodyPr>
          <a:lstStyle/>
          <a:p>
            <a:r>
              <a:rPr lang="en-US" dirty="0"/>
              <a:t>Surgical tech and admitted heroin addict injected pain killer syringes into herself and reused syringes filled with water or saline and contaminated with her tainted Hepatitis C blood. </a:t>
            </a:r>
          </a:p>
          <a:p>
            <a:pPr marL="0" indent="0">
              <a:buNone/>
            </a:pPr>
            <a:endParaRPr lang="en-US" sz="3000" dirty="0"/>
          </a:p>
          <a:p>
            <a:pPr lvl="1">
              <a:buFont typeface="Wingdings" panose="05000000000000000000" pitchFamily="2" charset="2"/>
              <a:buChar char="§"/>
            </a:pPr>
            <a:r>
              <a:rPr lang="en-US" dirty="0"/>
              <a:t>At least 18 patients over a 2 year period became infect with Hep-C as a result and also suffered greatly due to no pain medication used during surgery. </a:t>
            </a:r>
          </a:p>
          <a:p>
            <a:pPr marL="457200" lvl="1" indent="0">
              <a:buNone/>
            </a:pPr>
            <a:endParaRPr lang="en-US" dirty="0"/>
          </a:p>
          <a:p>
            <a:pPr lvl="1">
              <a:buFont typeface="Wingdings" panose="05000000000000000000" pitchFamily="2" charset="2"/>
              <a:buChar char="§"/>
            </a:pPr>
            <a:r>
              <a:rPr lang="en-US" dirty="0"/>
              <a:t>Parker was sentenced to 30 years in prison. </a:t>
            </a:r>
          </a:p>
        </p:txBody>
      </p:sp>
    </p:spTree>
    <p:extLst>
      <p:ext uri="{BB962C8B-B14F-4D97-AF65-F5344CB8AC3E}">
        <p14:creationId xmlns:p14="http://schemas.microsoft.com/office/powerpoint/2010/main" val="247455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040E-2064-49A3-95F3-7709673A6CD4}"/>
              </a:ext>
            </a:extLst>
          </p:cNvPr>
          <p:cNvSpPr>
            <a:spLocks noGrp="1"/>
          </p:cNvSpPr>
          <p:nvPr>
            <p:ph type="title"/>
          </p:nvPr>
        </p:nvSpPr>
        <p:spPr>
          <a:xfrm>
            <a:off x="612648" y="76201"/>
            <a:ext cx="8153400" cy="1143000"/>
          </a:xfrm>
        </p:spPr>
        <p:txBody>
          <a:bodyPr>
            <a:noAutofit/>
          </a:bodyPr>
          <a:lstStyle/>
          <a:p>
            <a:r>
              <a:rPr lang="en-US" sz="2600" dirty="0">
                <a:solidFill>
                  <a:schemeClr val="bg1"/>
                </a:solidFill>
              </a:rPr>
              <a:t>Vickie Dawn Jackson/ Nocona General Hospital (Nocona, TX)</a:t>
            </a:r>
          </a:p>
        </p:txBody>
      </p:sp>
      <p:sp>
        <p:nvSpPr>
          <p:cNvPr id="3" name="Slide Number Placeholder 2">
            <a:extLst>
              <a:ext uri="{FF2B5EF4-FFF2-40B4-BE49-F238E27FC236}">
                <a16:creationId xmlns:a16="http://schemas.microsoft.com/office/drawing/2014/main" id="{162EA1BA-1023-4801-9B73-58D375A4A645}"/>
              </a:ext>
            </a:extLst>
          </p:cNvPr>
          <p:cNvSpPr>
            <a:spLocks noGrp="1"/>
          </p:cNvSpPr>
          <p:nvPr>
            <p:ph type="sldNum" sz="quarter" idx="12"/>
          </p:nvPr>
        </p:nvSpPr>
        <p:spPr/>
        <p:txBody>
          <a:bodyPr>
            <a:normAutofit/>
          </a:bodyPr>
          <a:lstStyle/>
          <a:p>
            <a:fld id="{3A86972C-5D39-4A3E-81EA-15742F74B4BD}" type="slidenum">
              <a:rPr lang="en-US" smtClean="0"/>
              <a:pPr/>
              <a:t>22</a:t>
            </a:fld>
            <a:endParaRPr lang="en-US"/>
          </a:p>
        </p:txBody>
      </p:sp>
      <p:sp>
        <p:nvSpPr>
          <p:cNvPr id="4" name="Content Placeholder 3">
            <a:extLst>
              <a:ext uri="{FF2B5EF4-FFF2-40B4-BE49-F238E27FC236}">
                <a16:creationId xmlns:a16="http://schemas.microsoft.com/office/drawing/2014/main" id="{A0F35872-064A-4327-81BE-BC469B1606F6}"/>
              </a:ext>
            </a:extLst>
          </p:cNvPr>
          <p:cNvSpPr>
            <a:spLocks noGrp="1"/>
          </p:cNvSpPr>
          <p:nvPr>
            <p:ph sz="quarter" idx="1"/>
          </p:nvPr>
        </p:nvSpPr>
        <p:spPr>
          <a:xfrm>
            <a:off x="612648" y="1066800"/>
            <a:ext cx="8153400" cy="5029200"/>
          </a:xfrm>
        </p:spPr>
        <p:txBody>
          <a:bodyPr>
            <a:normAutofit lnSpcReduction="10000"/>
          </a:bodyPr>
          <a:lstStyle/>
          <a:p>
            <a:r>
              <a:rPr lang="en-US" dirty="0"/>
              <a:t>Longtime resident and night nurse at hospital injected multiple patients with a paralytic agent that temporarily halted breathing killing at least 10 patients, suspected in another 10 deaths. </a:t>
            </a:r>
          </a:p>
          <a:p>
            <a:pPr marL="0" indent="0">
              <a:buNone/>
            </a:pPr>
            <a:endParaRPr lang="en-US" sz="2200" dirty="0"/>
          </a:p>
          <a:p>
            <a:r>
              <a:rPr lang="en-US" dirty="0"/>
              <a:t>There has been no motive for the killings. </a:t>
            </a:r>
          </a:p>
          <a:p>
            <a:pPr marL="0" indent="0">
              <a:buNone/>
            </a:pPr>
            <a:endParaRPr lang="en-US" sz="2200" dirty="0"/>
          </a:p>
          <a:p>
            <a:r>
              <a:rPr lang="en-US" dirty="0"/>
              <a:t>Jackson plead no-contest to the charges on the eve of trial and received a life sentence. </a:t>
            </a:r>
          </a:p>
        </p:txBody>
      </p:sp>
    </p:spTree>
    <p:extLst>
      <p:ext uri="{BB962C8B-B14F-4D97-AF65-F5344CB8AC3E}">
        <p14:creationId xmlns:p14="http://schemas.microsoft.com/office/powerpoint/2010/main" val="4272124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chor="t">
            <a:noAutofit/>
          </a:bodyPr>
          <a:lstStyle/>
          <a:p>
            <a:r>
              <a:rPr lang="en-US" sz="4000" dirty="0">
                <a:solidFill>
                  <a:schemeClr val="bg1"/>
                </a:solidFill>
              </a:rPr>
              <a:t>Product &amp; Equipment Failure</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23</a:t>
            </a:fld>
            <a:endParaRPr lang="en-US"/>
          </a:p>
        </p:txBody>
      </p:sp>
      <p:sp>
        <p:nvSpPr>
          <p:cNvPr id="3" name="Content Placeholder 2"/>
          <p:cNvSpPr>
            <a:spLocks noGrp="1"/>
          </p:cNvSpPr>
          <p:nvPr>
            <p:ph sz="quarter" idx="1"/>
          </p:nvPr>
        </p:nvSpPr>
        <p:spPr>
          <a:xfrm>
            <a:off x="381000" y="1143000"/>
            <a:ext cx="8385048" cy="5410200"/>
          </a:xfrm>
        </p:spPr>
        <p:txBody>
          <a:bodyPr>
            <a:noAutofit/>
          </a:bodyPr>
          <a:lstStyle/>
          <a:p>
            <a:r>
              <a:rPr lang="en-US" sz="1700" dirty="0"/>
              <a:t>Description:  Involves equipment that is faulty, has not been properly sterilized/maintained, or is misused, and results in harm to a number of patients.  Can also involve faulty prescription drugs or compounds.</a:t>
            </a:r>
          </a:p>
          <a:p>
            <a:r>
              <a:rPr lang="en-US" sz="1700" dirty="0"/>
              <a:t>Theories: Product Liability/defective design;  Failure to follow manufacturer’s instructions; human error or malfeasance</a:t>
            </a:r>
          </a:p>
          <a:p>
            <a:r>
              <a:rPr lang="en-US" sz="1700" dirty="0"/>
              <a:t>Illustrative Cases:</a:t>
            </a:r>
          </a:p>
          <a:p>
            <a:pPr lvl="1">
              <a:buFont typeface="Wingdings" panose="05000000000000000000" pitchFamily="2" charset="2"/>
              <a:buChar char="§"/>
            </a:pPr>
            <a:r>
              <a:rPr lang="en-US" sz="1700" dirty="0"/>
              <a:t>New England Compounding Center (meningitis outbreak affecting over 750 individuals and 64 deaths arising from contaminated steroids)(multi-state)</a:t>
            </a:r>
          </a:p>
          <a:p>
            <a:pPr lvl="1">
              <a:buFont typeface="Wingdings" panose="05000000000000000000" pitchFamily="2" charset="2"/>
              <a:buChar char="§"/>
            </a:pPr>
            <a:r>
              <a:rPr lang="en-US" sz="1700" dirty="0"/>
              <a:t>Serious infection protocol failures resulting in 11 children dead at Nursing/Rehab facility. (Wanaque, NJ)</a:t>
            </a:r>
          </a:p>
          <a:p>
            <a:pPr lvl="1">
              <a:buFont typeface="Wingdings" panose="05000000000000000000" pitchFamily="2" charset="2"/>
              <a:buChar char="§"/>
            </a:pPr>
            <a:r>
              <a:rPr lang="en-US" sz="1700" dirty="0"/>
              <a:t>Olympus duodenoscopes (fatal infections to unknown number of patients, including 35 known deaths, due to exposure to contaminated scopes)(multi-state)</a:t>
            </a:r>
          </a:p>
          <a:p>
            <a:pPr lvl="1">
              <a:buFont typeface="Wingdings" panose="05000000000000000000" pitchFamily="2" charset="2"/>
              <a:buChar char="§"/>
            </a:pPr>
            <a:r>
              <a:rPr lang="en-US" sz="1700" dirty="0"/>
              <a:t>3000 patients possibly exposed to HIV, Hepatitis due to improper sterilization. (Saddle Brook, NJ)</a:t>
            </a:r>
          </a:p>
          <a:p>
            <a:pPr lvl="1">
              <a:buFont typeface="Wingdings" panose="05000000000000000000" pitchFamily="2" charset="2"/>
              <a:buChar char="§"/>
            </a:pPr>
            <a:r>
              <a:rPr lang="en-US" sz="1700" dirty="0"/>
              <a:t>Desai (Vegas endoscopy clinic Hep C outbreak, 63,000 patients notified)(Clark County, NV)</a:t>
            </a:r>
          </a:p>
          <a:p>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bg1"/>
                </a:solidFill>
              </a:rPr>
              <a:t>Case Studies:  NECC</a:t>
            </a:r>
          </a:p>
        </p:txBody>
      </p:sp>
      <p:sp>
        <p:nvSpPr>
          <p:cNvPr id="3" name="Slide Number Placeholder 2"/>
          <p:cNvSpPr>
            <a:spLocks noGrp="1"/>
          </p:cNvSpPr>
          <p:nvPr>
            <p:ph type="sldNum" sz="quarter" idx="12"/>
          </p:nvPr>
        </p:nvSpPr>
        <p:spPr/>
        <p:txBody>
          <a:bodyPr>
            <a:normAutofit/>
          </a:bodyPr>
          <a:lstStyle/>
          <a:p>
            <a:fld id="{3A86972C-5D39-4A3E-81EA-15742F74B4BD}" type="slidenum">
              <a:rPr lang="en-US" smtClean="0"/>
              <a:pPr/>
              <a:t>24</a:t>
            </a:fld>
            <a:endParaRPr lang="en-US"/>
          </a:p>
        </p:txBody>
      </p:sp>
      <p:sp>
        <p:nvSpPr>
          <p:cNvPr id="4" name="Content Placeholder 3"/>
          <p:cNvSpPr>
            <a:spLocks noGrp="1"/>
          </p:cNvSpPr>
          <p:nvPr>
            <p:ph sz="quarter" idx="1"/>
          </p:nvPr>
        </p:nvSpPr>
        <p:spPr>
          <a:xfrm>
            <a:off x="152400" y="1143000"/>
            <a:ext cx="8763000" cy="5029200"/>
          </a:xfrm>
        </p:spPr>
        <p:txBody>
          <a:bodyPr>
            <a:normAutofit/>
          </a:bodyPr>
          <a:lstStyle/>
          <a:p>
            <a:r>
              <a:rPr lang="en-US" sz="1600" dirty="0"/>
              <a:t>On October 30, 2015, CDC updated its web resources or patients and clinicians. Patients affected by tainted steroid injections from the New England Compounding Center continue to receive treatment for their infections and clinicians should continue to monitor patient recovery. $200M settlement.</a:t>
            </a:r>
          </a:p>
          <a:p>
            <a:pPr>
              <a:buNone/>
            </a:pPr>
            <a:r>
              <a:rPr lang="en-US" sz="1600" b="1" dirty="0"/>
              <a:t>	Persons with Fungal Infections Linked to Steroid Injections, by State</a:t>
            </a:r>
          </a:p>
          <a:p>
            <a:pPr>
              <a:buNone/>
            </a:pPr>
            <a:r>
              <a:rPr lang="en-US" sz="1000" b="1" dirty="0"/>
              <a:t>	</a:t>
            </a:r>
            <a:r>
              <a:rPr lang="en-US" sz="800" b="1" dirty="0"/>
              <a:t>https://www.cdc.gov/hai/outbreaks/meningitis-map-large</a:t>
            </a:r>
            <a:r>
              <a:rPr lang="en-US" sz="1000" b="1" dirty="0"/>
              <a:t>.html</a:t>
            </a:r>
            <a:endParaRPr lang="en-US" sz="1000" dirty="0"/>
          </a:p>
          <a:p>
            <a:pPr>
              <a:buNone/>
            </a:pPr>
            <a:endParaRPr lang="en-US" sz="1600" dirty="0"/>
          </a:p>
        </p:txBody>
      </p:sp>
      <p:pic>
        <p:nvPicPr>
          <p:cNvPr id="5" name="Picture 4" descr="case-counts-601px-2015-10.gif"/>
          <p:cNvPicPr>
            <a:picLocks noChangeAspect="1"/>
          </p:cNvPicPr>
          <p:nvPr/>
        </p:nvPicPr>
        <p:blipFill>
          <a:blip r:embed="rId2" cstate="print"/>
          <a:stretch>
            <a:fillRect/>
          </a:stretch>
        </p:blipFill>
        <p:spPr>
          <a:xfrm>
            <a:off x="2743200" y="2438400"/>
            <a:ext cx="5724525" cy="36385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248400"/>
            <a:ext cx="990600" cy="381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solidFill>
                <a:effectLst/>
                <a:uLnTx/>
                <a:uFillTx/>
                <a:latin typeface="Calibri"/>
                <a:ea typeface="+mn-ea"/>
                <a:cs typeface="+mn-cs"/>
              </a:rPr>
              <a:t>25</a:t>
            </a:r>
          </a:p>
        </p:txBody>
      </p:sp>
      <p:sp>
        <p:nvSpPr>
          <p:cNvPr id="2" name="Title 1"/>
          <p:cNvSpPr>
            <a:spLocks noGrp="1"/>
          </p:cNvSpPr>
          <p:nvPr>
            <p:ph type="title" idx="4294967295"/>
          </p:nvPr>
        </p:nvSpPr>
        <p:spPr>
          <a:xfrm>
            <a:off x="0" y="228600"/>
            <a:ext cx="9144000" cy="381000"/>
          </a:xfrm>
        </p:spPr>
        <p:txBody>
          <a:bodyPr>
            <a:normAutofit fontScale="90000"/>
          </a:bodyPr>
          <a:lstStyle/>
          <a:p>
            <a:br>
              <a:rPr lang="en-US" sz="3100" dirty="0"/>
            </a:br>
            <a:r>
              <a:rPr lang="en-US" sz="2700" dirty="0"/>
              <a:t>Case Studies:  NECC (</a:t>
            </a:r>
            <a:r>
              <a:rPr lang="en-US" sz="2700" dirty="0" err="1"/>
              <a:t>con’t</a:t>
            </a:r>
            <a:r>
              <a:rPr lang="en-US" sz="2700" dirty="0"/>
              <a:t>)</a:t>
            </a:r>
            <a:br>
              <a:rPr lang="en-US" dirty="0"/>
            </a:br>
            <a:endParaRPr lang="en-US" dirty="0"/>
          </a:p>
        </p:txBody>
      </p:sp>
      <p:sp>
        <p:nvSpPr>
          <p:cNvPr id="7" name="TextBox 6"/>
          <p:cNvSpPr txBox="1"/>
          <p:nvPr/>
        </p:nvSpPr>
        <p:spPr>
          <a:xfrm>
            <a:off x="228600" y="609600"/>
            <a:ext cx="320040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Cases and Deaths with Fungal Infections Linked to Steroid Injections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https://www.cdc.gov/hai/outbreaks/meningitis-map-large.html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027" name="Picture 3"/>
          <p:cNvPicPr>
            <a:picLocks noChangeAspect="1" noChangeArrowheads="1"/>
          </p:cNvPicPr>
          <p:nvPr/>
        </p:nvPicPr>
        <p:blipFill>
          <a:blip r:embed="rId2" cstate="print"/>
          <a:srcRect/>
          <a:stretch>
            <a:fillRect/>
          </a:stretch>
        </p:blipFill>
        <p:spPr bwMode="auto">
          <a:xfrm>
            <a:off x="3657600" y="457200"/>
            <a:ext cx="4954501" cy="6063596"/>
          </a:xfrm>
          <a:prstGeom prst="rect">
            <a:avLst/>
          </a:prstGeom>
          <a:noFill/>
          <a:ln w="28575">
            <a:solidFill>
              <a:schemeClr val="tx2"/>
            </a:solidFill>
            <a:miter lim="800000"/>
            <a:headEnd/>
            <a:tailEnd/>
          </a:ln>
        </p:spPr>
      </p:pic>
      <p:pic>
        <p:nvPicPr>
          <p:cNvPr id="1029" name="Picture 5" descr="Image result for steroid injection"/>
          <p:cNvPicPr>
            <a:picLocks noChangeAspect="1" noChangeArrowheads="1"/>
          </p:cNvPicPr>
          <p:nvPr/>
        </p:nvPicPr>
        <p:blipFill>
          <a:blip r:embed="rId3" cstate="print"/>
          <a:srcRect/>
          <a:stretch>
            <a:fillRect/>
          </a:stretch>
        </p:blipFill>
        <p:spPr bwMode="auto">
          <a:xfrm>
            <a:off x="152400" y="2438400"/>
            <a:ext cx="2857500" cy="19716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CF71-212F-4BF3-BB3E-FB157BC20228}"/>
              </a:ext>
            </a:extLst>
          </p:cNvPr>
          <p:cNvSpPr>
            <a:spLocks noGrp="1"/>
          </p:cNvSpPr>
          <p:nvPr>
            <p:ph type="title"/>
          </p:nvPr>
        </p:nvSpPr>
        <p:spPr/>
        <p:txBody>
          <a:bodyPr>
            <a:noAutofit/>
          </a:bodyPr>
          <a:lstStyle/>
          <a:p>
            <a:r>
              <a:rPr lang="en-US" sz="2600" dirty="0">
                <a:solidFill>
                  <a:schemeClr val="bg1"/>
                </a:solidFill>
              </a:rPr>
              <a:t>Improper infection control procedures (Wanaque, NJ)</a:t>
            </a:r>
          </a:p>
        </p:txBody>
      </p:sp>
      <p:sp>
        <p:nvSpPr>
          <p:cNvPr id="3" name="Slide Number Placeholder 2">
            <a:extLst>
              <a:ext uri="{FF2B5EF4-FFF2-40B4-BE49-F238E27FC236}">
                <a16:creationId xmlns:a16="http://schemas.microsoft.com/office/drawing/2014/main" id="{428EAED5-8BFF-4511-A28F-0DA7A9A166E7}"/>
              </a:ext>
            </a:extLst>
          </p:cNvPr>
          <p:cNvSpPr>
            <a:spLocks noGrp="1"/>
          </p:cNvSpPr>
          <p:nvPr>
            <p:ph type="sldNum" sz="quarter" idx="12"/>
          </p:nvPr>
        </p:nvSpPr>
        <p:spPr/>
        <p:txBody>
          <a:bodyPr>
            <a:normAutofit/>
          </a:bodyPr>
          <a:lstStyle/>
          <a:p>
            <a:fld id="{3A86972C-5D39-4A3E-81EA-15742F74B4BD}" type="slidenum">
              <a:rPr lang="en-US" smtClean="0"/>
              <a:pPr/>
              <a:t>26</a:t>
            </a:fld>
            <a:endParaRPr lang="en-US"/>
          </a:p>
        </p:txBody>
      </p:sp>
      <p:sp>
        <p:nvSpPr>
          <p:cNvPr id="4" name="Content Placeholder 3">
            <a:extLst>
              <a:ext uri="{FF2B5EF4-FFF2-40B4-BE49-F238E27FC236}">
                <a16:creationId xmlns:a16="http://schemas.microsoft.com/office/drawing/2014/main" id="{92C4B1F4-1EF0-49CF-8C3E-D34930040D71}"/>
              </a:ext>
            </a:extLst>
          </p:cNvPr>
          <p:cNvSpPr>
            <a:spLocks noGrp="1"/>
          </p:cNvSpPr>
          <p:nvPr>
            <p:ph sz="quarter" idx="1"/>
          </p:nvPr>
        </p:nvSpPr>
        <p:spPr>
          <a:xfrm>
            <a:off x="612648" y="1143000"/>
            <a:ext cx="8153400" cy="4953000"/>
          </a:xfrm>
        </p:spPr>
        <p:txBody>
          <a:bodyPr>
            <a:normAutofit fontScale="70000" lnSpcReduction="20000"/>
          </a:bodyPr>
          <a:lstStyle/>
          <a:p>
            <a:r>
              <a:rPr lang="en-US" dirty="0"/>
              <a:t>Death of 11 children following viral outbreak at Center for Nursing and Rehabilitation. A total of 34 pediatric cases were associated with this infection outbreak.</a:t>
            </a:r>
          </a:p>
          <a:p>
            <a:pPr marL="0" indent="0">
              <a:buNone/>
            </a:pPr>
            <a:endParaRPr lang="en-US" sz="1700" dirty="0"/>
          </a:p>
          <a:p>
            <a:pPr lvl="1">
              <a:buFont typeface="Wingdings" panose="05000000000000000000" pitchFamily="2" charset="2"/>
              <a:buChar char="q"/>
            </a:pPr>
            <a:r>
              <a:rPr lang="en-US" dirty="0"/>
              <a:t>All of the pediatric cases involved children with severely compromised immune systems due to other medical conditions.</a:t>
            </a:r>
          </a:p>
          <a:p>
            <a:pPr marL="457200" lvl="1" indent="0">
              <a:buNone/>
            </a:pPr>
            <a:r>
              <a:rPr lang="en-US" dirty="0"/>
              <a:t>  </a:t>
            </a:r>
          </a:p>
          <a:p>
            <a:r>
              <a:rPr lang="en-US" dirty="0"/>
              <a:t>State of NJ prohibited new patients from being admitted to facility in November 2018 due to “serious infection control deficiencies”. </a:t>
            </a:r>
          </a:p>
          <a:p>
            <a:pPr marL="0" indent="0">
              <a:buNone/>
            </a:pPr>
            <a:endParaRPr lang="en-US" sz="1700" dirty="0"/>
          </a:p>
          <a:p>
            <a:r>
              <a:rPr lang="en-US" dirty="0"/>
              <a:t>NJ Dept of Health revealed lapses in infection control/washing during a surprise inspection.</a:t>
            </a:r>
          </a:p>
          <a:p>
            <a:pPr lvl="1">
              <a:buFont typeface="Wingdings" panose="05000000000000000000" pitchFamily="2" charset="2"/>
              <a:buChar char="q"/>
            </a:pPr>
            <a:r>
              <a:rPr lang="en-US" dirty="0"/>
              <a:t>The report revealed nurses and other personnel either did not wash their hands in between touching equipment attached to patients and themselves or other equipment, nor did some wash their hands for the required time after doing so. </a:t>
            </a:r>
          </a:p>
        </p:txBody>
      </p:sp>
    </p:spTree>
    <p:extLst>
      <p:ext uri="{BB962C8B-B14F-4D97-AF65-F5344CB8AC3E}">
        <p14:creationId xmlns:p14="http://schemas.microsoft.com/office/powerpoint/2010/main" val="213641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4104-544F-4835-B51F-435995BCDC81}"/>
              </a:ext>
            </a:extLst>
          </p:cNvPr>
          <p:cNvSpPr>
            <a:spLocks noGrp="1"/>
          </p:cNvSpPr>
          <p:nvPr>
            <p:ph type="title"/>
          </p:nvPr>
        </p:nvSpPr>
        <p:spPr>
          <a:xfrm>
            <a:off x="612648" y="-76200"/>
            <a:ext cx="8153400" cy="1295400"/>
          </a:xfrm>
        </p:spPr>
        <p:txBody>
          <a:bodyPr>
            <a:normAutofit/>
          </a:bodyPr>
          <a:lstStyle/>
          <a:p>
            <a:r>
              <a:rPr lang="en-US" sz="2600" dirty="0">
                <a:solidFill>
                  <a:schemeClr val="bg1"/>
                </a:solidFill>
              </a:rPr>
              <a:t>Improper sterilization of surgical equipment. (Saddle River, NJ)</a:t>
            </a:r>
          </a:p>
        </p:txBody>
      </p:sp>
      <p:sp>
        <p:nvSpPr>
          <p:cNvPr id="3" name="Slide Number Placeholder 2">
            <a:extLst>
              <a:ext uri="{FF2B5EF4-FFF2-40B4-BE49-F238E27FC236}">
                <a16:creationId xmlns:a16="http://schemas.microsoft.com/office/drawing/2014/main" id="{F4ECDA5A-3A9B-4135-8BC2-6BB469DC93B3}"/>
              </a:ext>
            </a:extLst>
          </p:cNvPr>
          <p:cNvSpPr>
            <a:spLocks noGrp="1"/>
          </p:cNvSpPr>
          <p:nvPr>
            <p:ph type="sldNum" sz="quarter" idx="12"/>
          </p:nvPr>
        </p:nvSpPr>
        <p:spPr/>
        <p:txBody>
          <a:bodyPr>
            <a:normAutofit/>
          </a:bodyPr>
          <a:lstStyle/>
          <a:p>
            <a:fld id="{3A86972C-5D39-4A3E-81EA-15742F74B4BD}" type="slidenum">
              <a:rPr lang="en-US" smtClean="0"/>
              <a:pPr/>
              <a:t>27</a:t>
            </a:fld>
            <a:endParaRPr lang="en-US"/>
          </a:p>
        </p:txBody>
      </p:sp>
      <p:sp>
        <p:nvSpPr>
          <p:cNvPr id="4" name="Content Placeholder 3">
            <a:extLst>
              <a:ext uri="{FF2B5EF4-FFF2-40B4-BE49-F238E27FC236}">
                <a16:creationId xmlns:a16="http://schemas.microsoft.com/office/drawing/2014/main" id="{AEA693B0-3919-4BA1-BDD3-04837DA7F501}"/>
              </a:ext>
            </a:extLst>
          </p:cNvPr>
          <p:cNvSpPr>
            <a:spLocks noGrp="1"/>
          </p:cNvSpPr>
          <p:nvPr>
            <p:ph sz="quarter" idx="1"/>
          </p:nvPr>
        </p:nvSpPr>
        <p:spPr>
          <a:xfrm>
            <a:off x="562992" y="1143000"/>
            <a:ext cx="8153400" cy="4893172"/>
          </a:xfrm>
        </p:spPr>
        <p:txBody>
          <a:bodyPr>
            <a:normAutofit fontScale="62500" lnSpcReduction="20000"/>
          </a:bodyPr>
          <a:lstStyle/>
          <a:p>
            <a:r>
              <a:rPr lang="en-US" dirty="0"/>
              <a:t>An ambulatory surgery center in northern NJ potentially exposed thousands of patients to HIV and Hepatitis due to “lapses in infection control” and sterilization of instruments. </a:t>
            </a:r>
          </a:p>
          <a:p>
            <a:pPr marL="0" indent="0">
              <a:buNone/>
            </a:pPr>
            <a:endParaRPr lang="en-US" sz="1900" dirty="0"/>
          </a:p>
          <a:p>
            <a:r>
              <a:rPr lang="en-US" dirty="0"/>
              <a:t>NJ Dept of Health opined that more than 3,700 patients who had procedures at </a:t>
            </a:r>
            <a:r>
              <a:rPr lang="en-US" dirty="0" err="1"/>
              <a:t>HealthPlus</a:t>
            </a:r>
            <a:r>
              <a:rPr lang="en-US" dirty="0"/>
              <a:t> Surgery Center in Saddle Brook, NJ may have been exposed to blood-borne illnesses such as HIV, Hepatitis B and Hepatitis C. </a:t>
            </a:r>
          </a:p>
          <a:p>
            <a:pPr lvl="1">
              <a:buFont typeface="Wingdings" panose="05000000000000000000" pitchFamily="2" charset="2"/>
              <a:buChar char="q"/>
            </a:pPr>
            <a:r>
              <a:rPr lang="en-US" dirty="0"/>
              <a:t>These patients underwent procedures at the facility between January 1 and September 7, 2018. </a:t>
            </a:r>
          </a:p>
          <a:p>
            <a:pPr marL="457200" lvl="1" indent="0">
              <a:buNone/>
            </a:pPr>
            <a:endParaRPr lang="en-US" sz="1900" dirty="0"/>
          </a:p>
          <a:p>
            <a:r>
              <a:rPr lang="en-US" dirty="0"/>
              <a:t>The department found that members of </a:t>
            </a:r>
            <a:r>
              <a:rPr lang="en-US" dirty="0" err="1"/>
              <a:t>HealthPlus</a:t>
            </a:r>
            <a:r>
              <a:rPr lang="en-US" dirty="0"/>
              <a:t> staff were not following proper sterilization procedures and “failed to comply with other regulations regarding the dispensing and storage of medication, as well as infection control planning and procedures” according to a </a:t>
            </a:r>
            <a:r>
              <a:rPr lang="en-US" dirty="0" err="1"/>
              <a:t>HealthPlus</a:t>
            </a:r>
            <a:r>
              <a:rPr lang="en-US" dirty="0"/>
              <a:t> Surgery Center statement. </a:t>
            </a:r>
          </a:p>
          <a:p>
            <a:pPr marL="0" indent="0">
              <a:buNone/>
            </a:pPr>
            <a:endParaRPr lang="en-US" sz="1900" dirty="0"/>
          </a:p>
          <a:p>
            <a:r>
              <a:rPr lang="en-US" dirty="0"/>
              <a:t>As a result, a class action lawsuit has been filed against the facility in October 2019.  </a:t>
            </a:r>
          </a:p>
        </p:txBody>
      </p:sp>
    </p:spTree>
    <p:extLst>
      <p:ext uri="{BB962C8B-B14F-4D97-AF65-F5344CB8AC3E}">
        <p14:creationId xmlns:p14="http://schemas.microsoft.com/office/powerpoint/2010/main" val="743733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chor="t">
            <a:noAutofit/>
          </a:bodyPr>
          <a:lstStyle/>
          <a:p>
            <a:r>
              <a:rPr lang="en-US" sz="2800" dirty="0">
                <a:solidFill>
                  <a:schemeClr val="bg1"/>
                </a:solidFill>
              </a:rPr>
              <a:t>Case Studies: </a:t>
            </a:r>
            <a:br>
              <a:rPr lang="en-US" sz="2800" dirty="0">
                <a:solidFill>
                  <a:schemeClr val="bg1"/>
                </a:solidFill>
              </a:rPr>
            </a:br>
            <a:r>
              <a:rPr lang="en-US" sz="2800" dirty="0">
                <a:solidFill>
                  <a:schemeClr val="bg1"/>
                </a:solidFill>
              </a:rPr>
              <a:t>Product &amp; Equipment Failure</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28</a:t>
            </a:fld>
            <a:endParaRPr lang="en-US"/>
          </a:p>
        </p:txBody>
      </p:sp>
      <p:sp>
        <p:nvSpPr>
          <p:cNvPr id="3" name="Content Placeholder 2"/>
          <p:cNvSpPr>
            <a:spLocks noGrp="1"/>
          </p:cNvSpPr>
          <p:nvPr>
            <p:ph sz="quarter" idx="1"/>
          </p:nvPr>
        </p:nvSpPr>
        <p:spPr>
          <a:xfrm>
            <a:off x="612648" y="1143000"/>
            <a:ext cx="8153400" cy="4953000"/>
          </a:xfrm>
        </p:spPr>
        <p:txBody>
          <a:bodyPr>
            <a:normAutofit/>
          </a:bodyPr>
          <a:lstStyle/>
          <a:p>
            <a:r>
              <a:rPr lang="en-US" dirty="0"/>
              <a:t>Illustrative Issues</a:t>
            </a:r>
          </a:p>
          <a:p>
            <a:pPr lvl="1"/>
            <a:r>
              <a:rPr lang="en-US" dirty="0"/>
              <a:t>Deep pocket search  </a:t>
            </a:r>
          </a:p>
          <a:p>
            <a:pPr lvl="1"/>
            <a:r>
              <a:rPr lang="en-US" dirty="0"/>
              <a:t>“Batching” of defendants, </a:t>
            </a:r>
            <a:r>
              <a:rPr lang="en-US" i="1" dirty="0"/>
              <a:t>i.e</a:t>
            </a:r>
            <a:r>
              <a:rPr lang="en-US" dirty="0"/>
              <a:t>., Manufacturers, Physicians, Hospitals, Pharmacies, Sister companies</a:t>
            </a:r>
          </a:p>
          <a:p>
            <a:pPr lvl="1"/>
            <a:r>
              <a:rPr lang="en-US" dirty="0"/>
              <a:t>Civil v criminal allegations</a:t>
            </a:r>
          </a:p>
          <a:p>
            <a:pPr lvl="1"/>
            <a:r>
              <a:rPr lang="en-US" dirty="0"/>
              <a:t>Jurisdictional issues </a:t>
            </a:r>
          </a:p>
          <a:p>
            <a:pPr lvl="1"/>
            <a:r>
              <a:rPr lang="en-US" dirty="0"/>
              <a:t>To Class or not to Class</a:t>
            </a:r>
          </a:p>
          <a:p>
            <a:pPr lvl="1"/>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19200"/>
          </a:xfrm>
        </p:spPr>
        <p:txBody>
          <a:bodyPr anchor="t">
            <a:normAutofit/>
          </a:bodyPr>
          <a:lstStyle/>
          <a:p>
            <a:r>
              <a:rPr lang="en-US" sz="2800" dirty="0">
                <a:solidFill>
                  <a:schemeClr val="bg1"/>
                </a:solidFill>
              </a:rPr>
              <a:t>Financial Batch Claims, </a:t>
            </a:r>
            <a:br>
              <a:rPr lang="en-US" sz="2800" dirty="0">
                <a:solidFill>
                  <a:schemeClr val="bg1"/>
                </a:solidFill>
              </a:rPr>
            </a:br>
            <a:r>
              <a:rPr lang="en-US" sz="2800" dirty="0">
                <a:solidFill>
                  <a:schemeClr val="bg1"/>
                </a:solidFill>
              </a:rPr>
              <a:t>a New Breed of Batch Claims</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29</a:t>
            </a:fld>
            <a:endParaRPr lang="en-US"/>
          </a:p>
        </p:txBody>
      </p:sp>
      <p:sp>
        <p:nvSpPr>
          <p:cNvPr id="3" name="Content Placeholder 2"/>
          <p:cNvSpPr>
            <a:spLocks noGrp="1"/>
          </p:cNvSpPr>
          <p:nvPr>
            <p:ph sz="quarter" idx="1"/>
          </p:nvPr>
        </p:nvSpPr>
        <p:spPr>
          <a:xfrm>
            <a:off x="228600" y="1066800"/>
            <a:ext cx="8686800" cy="5791200"/>
          </a:xfrm>
        </p:spPr>
        <p:txBody>
          <a:bodyPr>
            <a:normAutofit fontScale="47500" lnSpcReduction="20000"/>
          </a:bodyPr>
          <a:lstStyle/>
          <a:p>
            <a:r>
              <a:rPr lang="en-US" sz="5100" dirty="0"/>
              <a:t>Description: </a:t>
            </a:r>
          </a:p>
          <a:p>
            <a:pPr lvl="1">
              <a:buFont typeface="Wingdings" panose="05000000000000000000" pitchFamily="2" charset="2"/>
              <a:buChar char="q"/>
            </a:pPr>
            <a:r>
              <a:rPr lang="en-US" sz="4200" dirty="0"/>
              <a:t>These claims focus on the business side of healthcare brought upon by: hospital mergers and acquisitions; shrinking reimbursements ; need for investment capital, healthcare reform / new payment models, claiming that such factors result in systemic flaws and creating enterprise-wide liability.  They tend to focus on the business of healthcare delivery rather than the medical outcome</a:t>
            </a:r>
          </a:p>
          <a:p>
            <a:pPr lvl="1">
              <a:buNone/>
            </a:pPr>
            <a:endParaRPr lang="en-US" sz="4200" dirty="0"/>
          </a:p>
          <a:p>
            <a:r>
              <a:rPr lang="en-US" sz="5100" dirty="0"/>
              <a:t>Theories: </a:t>
            </a:r>
          </a:p>
          <a:p>
            <a:pPr lvl="1">
              <a:buFont typeface="Wingdings" panose="05000000000000000000" pitchFamily="2" charset="2"/>
              <a:buChar char="q"/>
            </a:pPr>
            <a:r>
              <a:rPr lang="en-US" sz="4200" dirty="0"/>
              <a:t>The type and quality of care received from the was medically inappropriate, not because of medical negligence, but because of financial pressure to contain costs/produce revenue.   May also involve follow on suits from government investigations. </a:t>
            </a:r>
          </a:p>
          <a:p>
            <a:pPr lvl="1"/>
            <a:endParaRPr lang="en-US" sz="4200" dirty="0"/>
          </a:p>
          <a:p>
            <a:pPr lvl="1">
              <a:buFont typeface="Wingdings" panose="05000000000000000000" pitchFamily="2" charset="2"/>
              <a:buChar char="q"/>
            </a:pPr>
            <a:r>
              <a:rPr lang="en-US" sz="4200" dirty="0"/>
              <a:t>Inventive plaintiff attorneys may ask a jury to “help me understand why my 125 clients did not receive the standard treatment for their cancer — was this denial of care based on money, managed care contracts, bundled payments?”</a:t>
            </a:r>
            <a:r>
              <a:rPr lang="en-US" sz="4200" baseline="30000" dirty="0"/>
              <a:t>1</a:t>
            </a:r>
            <a:r>
              <a:rPr lang="en-US" sz="4200" dirty="0"/>
              <a:t> </a:t>
            </a:r>
          </a:p>
          <a:p>
            <a:pPr lvl="1">
              <a:buNone/>
            </a:pPr>
            <a:endParaRPr lang="en-US" sz="1900" baseline="30000" dirty="0"/>
          </a:p>
          <a:p>
            <a:pPr lvl="1">
              <a:buNone/>
            </a:pPr>
            <a:endParaRPr lang="en-US" sz="1900" baseline="30000" dirty="0"/>
          </a:p>
          <a:p>
            <a:pPr lvl="1">
              <a:buNone/>
            </a:pPr>
            <a:endParaRPr lang="en-US" sz="1900" baseline="30000" dirty="0"/>
          </a:p>
          <a:p>
            <a:endParaRPr lang="en-US" dirty="0"/>
          </a:p>
          <a:p>
            <a:endParaRPr lang="en-US" dirty="0"/>
          </a:p>
          <a:p>
            <a:endParaRPr lang="en-US" dirty="0"/>
          </a:p>
          <a:p>
            <a:endParaRPr lang="en-US" dirty="0"/>
          </a:p>
          <a:p>
            <a:pPr lvl="1"/>
            <a:endParaRPr lang="en-US" dirty="0"/>
          </a:p>
          <a:p>
            <a:pPr lvl="1"/>
            <a:endParaRPr lang="en-US" dirty="0"/>
          </a:p>
          <a:p>
            <a:pPr lvl="1"/>
            <a:endParaRPr lang="en-US" dirty="0"/>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C023-9217-4EB6-8BBD-1D9F09806D5F}"/>
              </a:ext>
            </a:extLst>
          </p:cNvPr>
          <p:cNvSpPr>
            <a:spLocks noGrp="1"/>
          </p:cNvSpPr>
          <p:nvPr>
            <p:ph type="title"/>
          </p:nvPr>
        </p:nvSpPr>
        <p:spPr>
          <a:xfrm>
            <a:off x="612648" y="136525"/>
            <a:ext cx="8153400" cy="777875"/>
          </a:xfrm>
        </p:spPr>
        <p:txBody>
          <a:bodyPr/>
          <a:lstStyle/>
          <a:p>
            <a:r>
              <a:rPr lang="en-US" sz="4000" dirty="0">
                <a:solidFill>
                  <a:schemeClr val="bg1"/>
                </a:solidFill>
              </a:rPr>
              <a:t>Overview</a:t>
            </a:r>
          </a:p>
        </p:txBody>
      </p:sp>
      <p:sp>
        <p:nvSpPr>
          <p:cNvPr id="3" name="Slide Number Placeholder 2">
            <a:extLst>
              <a:ext uri="{FF2B5EF4-FFF2-40B4-BE49-F238E27FC236}">
                <a16:creationId xmlns:a16="http://schemas.microsoft.com/office/drawing/2014/main" id="{5327518A-0D51-4A5D-8A13-0DD7D98798C1}"/>
              </a:ext>
            </a:extLst>
          </p:cNvPr>
          <p:cNvSpPr>
            <a:spLocks noGrp="1"/>
          </p:cNvSpPr>
          <p:nvPr>
            <p:ph type="sldNum" sz="quarter" idx="12"/>
          </p:nvPr>
        </p:nvSpPr>
        <p:spPr/>
        <p:txBody>
          <a:bodyPr>
            <a:normAutofit/>
          </a:bodyPr>
          <a:lstStyle/>
          <a:p>
            <a:fld id="{3A86972C-5D39-4A3E-81EA-15742F74B4BD}" type="slidenum">
              <a:rPr lang="en-US" smtClean="0"/>
              <a:pPr/>
              <a:t>3</a:t>
            </a:fld>
            <a:endParaRPr lang="en-US"/>
          </a:p>
        </p:txBody>
      </p:sp>
      <p:sp>
        <p:nvSpPr>
          <p:cNvPr id="4" name="Content Placeholder 3">
            <a:extLst>
              <a:ext uri="{FF2B5EF4-FFF2-40B4-BE49-F238E27FC236}">
                <a16:creationId xmlns:a16="http://schemas.microsoft.com/office/drawing/2014/main" id="{8CC3BDDF-56C4-4A27-896B-11AF3BABCBE4}"/>
              </a:ext>
            </a:extLst>
          </p:cNvPr>
          <p:cNvSpPr>
            <a:spLocks noGrp="1"/>
          </p:cNvSpPr>
          <p:nvPr>
            <p:ph sz="quarter" idx="1"/>
          </p:nvPr>
        </p:nvSpPr>
        <p:spPr>
          <a:xfrm>
            <a:off x="612648" y="1219200"/>
            <a:ext cx="8153400" cy="4876800"/>
          </a:xfrm>
        </p:spPr>
        <p:txBody>
          <a:bodyPr>
            <a:normAutofit fontScale="92500" lnSpcReduction="20000"/>
          </a:bodyPr>
          <a:lstStyle/>
          <a:p>
            <a:r>
              <a:rPr lang="en-US" dirty="0"/>
              <a:t>Batch claims are interrelated claims with multiple claimants and similar factual allegations. </a:t>
            </a:r>
          </a:p>
          <a:p>
            <a:pPr marL="0" indent="0">
              <a:buNone/>
            </a:pPr>
            <a:endParaRPr lang="en-US" sz="1300" dirty="0"/>
          </a:p>
          <a:p>
            <a:r>
              <a:rPr lang="en-US" dirty="0"/>
              <a:t>Batch claims are being reported with ever increasing frequency and severity. </a:t>
            </a:r>
          </a:p>
          <a:p>
            <a:pPr marL="0" indent="0">
              <a:buNone/>
            </a:pPr>
            <a:endParaRPr lang="en-US" sz="1400" dirty="0"/>
          </a:p>
          <a:p>
            <a:r>
              <a:rPr lang="en-US" dirty="0"/>
              <a:t>Types of batch claims can vary from products liability, unnecessary surgeries, improper sterilization of instruments to sexual abuse and murder. </a:t>
            </a:r>
          </a:p>
          <a:p>
            <a:pPr marL="0" indent="0">
              <a:buNone/>
            </a:pPr>
            <a:endParaRPr lang="en-US" sz="1400" dirty="0"/>
          </a:p>
          <a:p>
            <a:pPr lvl="1">
              <a:buFont typeface="Wingdings" panose="05000000000000000000" pitchFamily="2" charset="2"/>
              <a:buChar char="§"/>
            </a:pPr>
            <a:r>
              <a:rPr lang="en-US" dirty="0"/>
              <a:t>Batch claims can be horrific and garner significant media attention.</a:t>
            </a:r>
          </a:p>
          <a:p>
            <a:pPr marL="0" indent="0">
              <a:buNone/>
            </a:pPr>
            <a:endParaRPr lang="en-US" dirty="0"/>
          </a:p>
        </p:txBody>
      </p:sp>
    </p:spTree>
    <p:extLst>
      <p:ext uri="{BB962C8B-B14F-4D97-AF65-F5344CB8AC3E}">
        <p14:creationId xmlns:p14="http://schemas.microsoft.com/office/powerpoint/2010/main" val="692750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990600"/>
          </a:xfrm>
        </p:spPr>
        <p:txBody>
          <a:bodyPr anchor="t">
            <a:noAutofit/>
          </a:bodyPr>
          <a:lstStyle/>
          <a:p>
            <a:r>
              <a:rPr lang="en-US" sz="4000" dirty="0">
                <a:solidFill>
                  <a:schemeClr val="bg1"/>
                </a:solidFill>
              </a:rPr>
              <a:t>Financial Batch Claims</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30</a:t>
            </a:fld>
            <a:endParaRPr lang="en-US"/>
          </a:p>
        </p:txBody>
      </p:sp>
      <p:sp>
        <p:nvSpPr>
          <p:cNvPr id="3" name="Content Placeholder 2"/>
          <p:cNvSpPr>
            <a:spLocks noGrp="1"/>
          </p:cNvSpPr>
          <p:nvPr>
            <p:ph sz="quarter" idx="1"/>
          </p:nvPr>
        </p:nvSpPr>
        <p:spPr>
          <a:xfrm>
            <a:off x="228600" y="1143000"/>
            <a:ext cx="8686800" cy="5562600"/>
          </a:xfrm>
        </p:spPr>
        <p:txBody>
          <a:bodyPr>
            <a:normAutofit fontScale="62500" lnSpcReduction="20000"/>
          </a:bodyPr>
          <a:lstStyle/>
          <a:p>
            <a:r>
              <a:rPr lang="en-US" dirty="0"/>
              <a:t>Illustrative cases:</a:t>
            </a:r>
          </a:p>
          <a:p>
            <a:pPr lvl="1">
              <a:buFont typeface="Wingdings" panose="05000000000000000000" pitchFamily="2" charset="2"/>
              <a:buChar char="§"/>
            </a:pPr>
            <a:r>
              <a:rPr lang="en-US" dirty="0"/>
              <a:t>Intuitive Surgical/</a:t>
            </a:r>
            <a:r>
              <a:rPr lang="en-US" dirty="0" err="1"/>
              <a:t>Da</a:t>
            </a:r>
            <a:r>
              <a:rPr lang="en-US" dirty="0"/>
              <a:t> Vinci Robots (Multi-state)</a:t>
            </a:r>
          </a:p>
          <a:p>
            <a:pPr lvl="2"/>
            <a:r>
              <a:rPr lang="en-US" dirty="0"/>
              <a:t>Allegation of institutional preference to use more costly technology when standard procedure may produced similar results</a:t>
            </a:r>
          </a:p>
          <a:p>
            <a:pPr lvl="2"/>
            <a:r>
              <a:rPr lang="en-US" dirty="0"/>
              <a:t>1,000+ patients filed actions against Intuitive including more than 100 patients who died; various institutions also implicated</a:t>
            </a:r>
          </a:p>
          <a:p>
            <a:pPr lvl="2"/>
            <a:r>
              <a:rPr lang="en-US" dirty="0"/>
              <a:t>In 2013, Intuitive set aside $67M to resolve the pending claims.</a:t>
            </a:r>
          </a:p>
          <a:p>
            <a:pPr lvl="1">
              <a:buFont typeface="Wingdings" panose="05000000000000000000" pitchFamily="2" charset="2"/>
              <a:buChar char="§"/>
            </a:pPr>
            <a:r>
              <a:rPr lang="en-US" dirty="0"/>
              <a:t>Drs. </a:t>
            </a:r>
            <a:r>
              <a:rPr lang="en-US" dirty="0" err="1"/>
              <a:t>Schlicht</a:t>
            </a:r>
            <a:r>
              <a:rPr lang="en-US" dirty="0"/>
              <a:t> &amp; Bryant (Otero County, NM)</a:t>
            </a:r>
          </a:p>
          <a:p>
            <a:pPr lvl="2"/>
            <a:r>
              <a:rPr lang="en-US" dirty="0"/>
              <a:t>Allegation of management company turning a blind eye to use of use of costly, revenue-producing off-label bone cement procedure </a:t>
            </a:r>
          </a:p>
          <a:p>
            <a:pPr lvl="2"/>
            <a:r>
              <a:rPr lang="en-US" dirty="0"/>
              <a:t>74 patients allege harm; $32M+ paid to date in settlement; litigation ongoing</a:t>
            </a:r>
          </a:p>
          <a:p>
            <a:pPr lvl="1">
              <a:buFont typeface="Wingdings" panose="05000000000000000000" pitchFamily="2" charset="2"/>
              <a:buChar char="§"/>
            </a:pPr>
            <a:r>
              <a:rPr lang="en-US" dirty="0"/>
              <a:t>Dr. </a:t>
            </a:r>
            <a:r>
              <a:rPr lang="en-US" dirty="0" err="1"/>
              <a:t>Midei</a:t>
            </a:r>
            <a:r>
              <a:rPr lang="en-US" dirty="0"/>
              <a:t>/Cardiac Stent Cases  (Baltimore, MD)</a:t>
            </a:r>
          </a:p>
          <a:p>
            <a:pPr lvl="2"/>
            <a:r>
              <a:rPr lang="en-US" dirty="0"/>
              <a:t>Medical necessity questioned in relation to insertion of stents in over 500 patients at St. Joseph Hospital</a:t>
            </a:r>
          </a:p>
          <a:p>
            <a:pPr lvl="2"/>
            <a:r>
              <a:rPr lang="en-US" dirty="0"/>
              <a:t>$37M patient settlement with follow-on regulatory action filed, which settled for $22M </a:t>
            </a:r>
          </a:p>
          <a:p>
            <a:pPr lvl="1">
              <a:buFont typeface="Wingdings" panose="05000000000000000000" pitchFamily="2" charset="2"/>
              <a:buChar char="§"/>
            </a:pPr>
            <a:r>
              <a:rPr lang="en-US" dirty="0"/>
              <a:t>Dr.  </a:t>
            </a:r>
            <a:r>
              <a:rPr lang="en-US" dirty="0" err="1"/>
              <a:t>Farid</a:t>
            </a:r>
            <a:r>
              <a:rPr lang="en-US" dirty="0"/>
              <a:t> Fata (Detroit, Michigan) </a:t>
            </a:r>
          </a:p>
          <a:p>
            <a:pPr lvl="2"/>
            <a:r>
              <a:rPr lang="en-US" dirty="0"/>
              <a:t>Physician intentionally misdiagnosed patients with cancer and provided subsequent treatment; over 550 patients received medically unnecessary infusions or injections </a:t>
            </a:r>
          </a:p>
          <a:p>
            <a:pPr lvl="2"/>
            <a:r>
              <a:rPr lang="en-US" dirty="0"/>
              <a:t> Pleaded guilty to 13 counts of Medicare fraud, one count of conspiracy to pay or receive kickbacks and two counts of money laundering. Sentenced to 45 years.</a:t>
            </a:r>
          </a:p>
          <a:p>
            <a:pPr lvl="2"/>
            <a:r>
              <a:rPr lang="en-US" dirty="0"/>
              <a:t>To Fata, "patients were not people. They were profit centers”</a:t>
            </a:r>
          </a:p>
          <a:p>
            <a:pPr lvl="2"/>
            <a:r>
              <a:rPr lang="en-US" dirty="0"/>
              <a:t>Allegations that various institutions failed to intervene because of interest in profits</a:t>
            </a:r>
          </a:p>
          <a:p>
            <a:pPr lvl="2">
              <a:buNone/>
            </a:pPr>
            <a:endParaRPr lang="en-US" dirty="0"/>
          </a:p>
          <a:p>
            <a:pPr lvl="1">
              <a:buNone/>
            </a:pPr>
            <a:endParaRPr lang="en-US" dirty="0"/>
          </a:p>
          <a:p>
            <a:pPr lvl="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6525"/>
            <a:ext cx="8153400" cy="1082675"/>
          </a:xfrm>
        </p:spPr>
        <p:txBody>
          <a:bodyPr anchor="t"/>
          <a:lstStyle/>
          <a:p>
            <a:r>
              <a:rPr lang="en-US" dirty="0">
                <a:solidFill>
                  <a:schemeClr val="bg1"/>
                </a:solidFill>
              </a:rPr>
              <a:t>Batch is on the Rise</a:t>
            </a:r>
          </a:p>
        </p:txBody>
      </p:sp>
      <p:sp>
        <p:nvSpPr>
          <p:cNvPr id="3" name="Slide Number Placeholder 2"/>
          <p:cNvSpPr>
            <a:spLocks noGrp="1"/>
          </p:cNvSpPr>
          <p:nvPr>
            <p:ph type="sldNum" sz="quarter" idx="12"/>
          </p:nvPr>
        </p:nvSpPr>
        <p:spPr/>
        <p:txBody>
          <a:bodyPr>
            <a:normAutofit/>
          </a:bodyPr>
          <a:lstStyle/>
          <a:p>
            <a:fld id="{3A86972C-5D39-4A3E-81EA-15742F74B4BD}" type="slidenum">
              <a:rPr lang="en-US" smtClean="0"/>
              <a:pPr/>
              <a:t>31</a:t>
            </a:fld>
            <a:endParaRPr lang="en-US"/>
          </a:p>
        </p:txBody>
      </p:sp>
      <p:sp>
        <p:nvSpPr>
          <p:cNvPr id="4" name="Content Placeholder 3"/>
          <p:cNvSpPr>
            <a:spLocks noGrp="1"/>
          </p:cNvSpPr>
          <p:nvPr>
            <p:ph sz="quarter" idx="1"/>
          </p:nvPr>
        </p:nvSpPr>
        <p:spPr>
          <a:xfrm>
            <a:off x="228600" y="1066800"/>
            <a:ext cx="8915400" cy="5486400"/>
          </a:xfrm>
        </p:spPr>
        <p:txBody>
          <a:bodyPr>
            <a:normAutofit fontScale="55000" lnSpcReduction="20000"/>
          </a:bodyPr>
          <a:lstStyle/>
          <a:p>
            <a:r>
              <a:rPr lang="en-US" sz="4400" dirty="0"/>
              <a:t>Spikes in Frequency of Batch Claims – Why?</a:t>
            </a:r>
          </a:p>
          <a:p>
            <a:pPr lvl="1">
              <a:buFont typeface="Wingdings" panose="05000000000000000000" pitchFamily="2" charset="2"/>
              <a:buChar char="§"/>
            </a:pPr>
            <a:r>
              <a:rPr lang="en-US" sz="3800" dirty="0"/>
              <a:t>Advances in Technology, such as:</a:t>
            </a:r>
          </a:p>
          <a:p>
            <a:pPr lvl="2"/>
            <a:r>
              <a:rPr lang="en-US" sz="3300" dirty="0"/>
              <a:t>Unnecessary cardiac stent procedures</a:t>
            </a:r>
          </a:p>
          <a:p>
            <a:pPr lvl="2"/>
            <a:r>
              <a:rPr lang="en-US" sz="3300" dirty="0"/>
              <a:t>Intuitive robotic surgeries</a:t>
            </a:r>
          </a:p>
          <a:p>
            <a:pPr lvl="2"/>
            <a:r>
              <a:rPr lang="en-US" sz="3300" dirty="0"/>
              <a:t>Spine surgeries—experimental</a:t>
            </a:r>
          </a:p>
          <a:p>
            <a:pPr lvl="2"/>
            <a:r>
              <a:rPr lang="en-US" sz="3300" dirty="0"/>
              <a:t>Genetic testing </a:t>
            </a:r>
          </a:p>
          <a:p>
            <a:pPr lvl="1">
              <a:buFont typeface="Wingdings" panose="05000000000000000000" pitchFamily="2" charset="2"/>
              <a:buChar char="§"/>
            </a:pPr>
            <a:r>
              <a:rPr lang="en-US" sz="3800" dirty="0"/>
              <a:t>Increasing revenue pressures upon healthcare systems to increase number of procedures performed</a:t>
            </a:r>
          </a:p>
          <a:p>
            <a:pPr lvl="2"/>
            <a:r>
              <a:rPr lang="en-US" sz="3600" dirty="0"/>
              <a:t>Healthcare institutions view liability insurance policies as backstopping their business decisions to invest or promote medical procedures which may ultimately be deemed to fall below the standard of care. </a:t>
            </a:r>
            <a:endParaRPr lang="en-US" sz="3500" dirty="0"/>
          </a:p>
          <a:p>
            <a:pPr lvl="1">
              <a:buFont typeface="Wingdings" panose="05000000000000000000" pitchFamily="2" charset="2"/>
              <a:buChar char="§"/>
            </a:pPr>
            <a:r>
              <a:rPr lang="en-US" sz="3800" dirty="0"/>
              <a:t>#MeToo movement has given strength to victims to speak up against their abusers.</a:t>
            </a:r>
          </a:p>
          <a:p>
            <a:pPr lvl="1">
              <a:buFont typeface="Wingdings" panose="05000000000000000000" pitchFamily="2" charset="2"/>
              <a:buChar char="§"/>
            </a:pPr>
            <a:r>
              <a:rPr lang="en-US" sz="3800" dirty="0"/>
              <a:t>More aggressive/creative  plaintiffs bar that enlists social media to sign up dozens, hundreds and even thousands of patients to obtain class action status to force healthcare institutions into expedited settlements</a:t>
            </a:r>
          </a:p>
          <a:p>
            <a:pPr lvl="1"/>
            <a:endParaRPr lang="en-US" sz="2800" dirty="0">
              <a:solidFill>
                <a:srgbClr val="0070C0"/>
              </a:solidFill>
            </a:endParaRPr>
          </a:p>
          <a:p>
            <a:pPr lvl="1"/>
            <a:endParaRPr lang="en-US" sz="2800" dirty="0">
              <a:solidFill>
                <a:srgbClr val="0070C0"/>
              </a:solidFill>
            </a:endParaRPr>
          </a:p>
          <a:p>
            <a:pPr lvl="1"/>
            <a:endParaRPr lang="en-US" sz="2700" dirty="0">
              <a:solidFill>
                <a:srgbClr val="0070C0"/>
              </a:solidFill>
            </a:endParaRPr>
          </a:p>
          <a:p>
            <a:pPr lvl="1"/>
            <a:endParaRPr lang="en-US" sz="2700" dirty="0">
              <a:solidFill>
                <a:srgbClr val="0070C0"/>
              </a:solidFill>
            </a:endParaRPr>
          </a:p>
          <a:p>
            <a:pPr lvl="2"/>
            <a:endParaRPr lang="en-US" sz="2400" dirty="0">
              <a:solidFill>
                <a:srgbClr val="0070C0"/>
              </a:solidFill>
            </a:endParaRPr>
          </a:p>
          <a:p>
            <a:pPr lvl="2"/>
            <a:endParaRPr lang="en-US" dirty="0"/>
          </a:p>
          <a:p>
            <a:pPr lvl="2"/>
            <a:endParaRPr lang="en-US" dirty="0"/>
          </a:p>
          <a:p>
            <a:pPr lvl="2"/>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chor="ctr">
            <a:normAutofit fontScale="90000"/>
          </a:bodyPr>
          <a:lstStyle/>
          <a:p>
            <a:br>
              <a:rPr lang="en-US" dirty="0"/>
            </a:br>
            <a:r>
              <a:rPr lang="en-US" sz="4000" dirty="0">
                <a:solidFill>
                  <a:schemeClr val="bg1"/>
                </a:solidFill>
              </a:rPr>
              <a:t>Risk Management:  High Risk Review </a:t>
            </a:r>
            <a:br>
              <a:rPr lang="en-US" dirty="0"/>
            </a:br>
            <a:endParaRPr lang="en-US" dirty="0"/>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32</a:t>
            </a:fld>
            <a:endParaRPr lang="en-US"/>
          </a:p>
        </p:txBody>
      </p:sp>
      <p:sp>
        <p:nvSpPr>
          <p:cNvPr id="3" name="Content Placeholder 2"/>
          <p:cNvSpPr>
            <a:spLocks noGrp="1"/>
          </p:cNvSpPr>
          <p:nvPr>
            <p:ph sz="quarter" idx="1"/>
          </p:nvPr>
        </p:nvSpPr>
        <p:spPr>
          <a:xfrm>
            <a:off x="612648" y="1143000"/>
            <a:ext cx="8153400" cy="5257800"/>
          </a:xfrm>
        </p:spPr>
        <p:txBody>
          <a:bodyPr>
            <a:normAutofit/>
          </a:bodyPr>
          <a:lstStyle/>
          <a:p>
            <a:pPr marL="457200" lvl="1" indent="-457200">
              <a:spcBef>
                <a:spcPts val="700"/>
              </a:spcBef>
              <a:buClr>
                <a:schemeClr val="accent2"/>
              </a:buClr>
              <a:buSzPct val="60000"/>
              <a:buFont typeface="Wingdings" panose="05000000000000000000" pitchFamily="2" charset="2"/>
              <a:buChar char="q"/>
            </a:pPr>
            <a:r>
              <a:rPr lang="en-US" sz="2000" dirty="0"/>
              <a:t>Larger healthcare systems with a high number of employed or contracted physicians where compensation is tied to volume of procedures or revenue producing procedures (i.e., economic credentialing).</a:t>
            </a:r>
          </a:p>
          <a:p>
            <a:pPr marL="457200" lvl="1" indent="-457200">
              <a:spcBef>
                <a:spcPts val="700"/>
              </a:spcBef>
              <a:buClr>
                <a:schemeClr val="accent2"/>
              </a:buClr>
              <a:buSzPct val="60000"/>
              <a:buFont typeface="Wingdings" panose="05000000000000000000" pitchFamily="2" charset="2"/>
              <a:buChar char="q"/>
            </a:pPr>
            <a:r>
              <a:rPr lang="en-US" sz="2000" dirty="0"/>
              <a:t>Rural or Community Hospitals that may be in greater need of physicians may be inclined to overlook “red flags” in order to ensure proper staffing.</a:t>
            </a:r>
          </a:p>
          <a:p>
            <a:pPr marL="1051560" lvl="3" indent="-320040">
              <a:spcBef>
                <a:spcPts val="700"/>
              </a:spcBef>
              <a:buSzPct val="60000"/>
              <a:buFont typeface="Wingdings" panose="05000000000000000000" pitchFamily="2" charset="2"/>
              <a:buChar char="q"/>
            </a:pPr>
            <a:r>
              <a:rPr lang="en-US" dirty="0"/>
              <a:t>Need for nurses and staff that may require traveling employees without proper background checks. </a:t>
            </a:r>
          </a:p>
          <a:p>
            <a:pPr marL="457200" lvl="1" indent="-457200">
              <a:spcBef>
                <a:spcPts val="700"/>
              </a:spcBef>
              <a:buClr>
                <a:schemeClr val="accent2"/>
              </a:buClr>
              <a:buSzPct val="60000"/>
              <a:buFont typeface="Wingdings" panose="05000000000000000000" pitchFamily="2" charset="2"/>
              <a:buChar char="q"/>
            </a:pPr>
            <a:r>
              <a:rPr lang="en-US" sz="2000" dirty="0"/>
              <a:t>Recent investments into certain volume enabling technology or equipment.</a:t>
            </a:r>
          </a:p>
          <a:p>
            <a:pPr marL="457200" lvl="1" indent="-457200">
              <a:spcBef>
                <a:spcPts val="700"/>
              </a:spcBef>
              <a:buClr>
                <a:schemeClr val="accent2"/>
              </a:buClr>
              <a:buSzPct val="60000"/>
              <a:buFont typeface="Wingdings" panose="05000000000000000000" pitchFamily="2" charset="2"/>
              <a:buChar char="q"/>
            </a:pPr>
            <a:r>
              <a:rPr lang="en-US" sz="2000" dirty="0"/>
              <a:t>Rising or large revenues around certain procedures.</a:t>
            </a:r>
          </a:p>
          <a:p>
            <a:pPr marL="457200" lvl="1" indent="-457200">
              <a:spcBef>
                <a:spcPts val="700"/>
              </a:spcBef>
              <a:buClr>
                <a:schemeClr val="accent2"/>
              </a:buClr>
              <a:buSzPct val="60000"/>
              <a:buFont typeface="Wingdings" panose="05000000000000000000" pitchFamily="2" charset="2"/>
              <a:buChar char="q"/>
            </a:pPr>
            <a:r>
              <a:rPr lang="en-US" sz="2000" dirty="0"/>
              <a:t>Whistleblower or DOJ investigation concerning medically unnecessary procedures.  </a:t>
            </a:r>
          </a:p>
          <a:p>
            <a:endParaRPr lang="en-US" dirty="0"/>
          </a:p>
          <a:p>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311275"/>
          </a:xfrm>
        </p:spPr>
        <p:txBody>
          <a:bodyPr anchor="t">
            <a:normAutofit/>
          </a:bodyPr>
          <a:lstStyle/>
          <a:p>
            <a:r>
              <a:rPr lang="en-US" sz="4000" dirty="0">
                <a:solidFill>
                  <a:schemeClr val="bg1"/>
                </a:solidFill>
              </a:rPr>
              <a:t>Risk Management Strategies</a:t>
            </a:r>
            <a:r>
              <a:rPr lang="en-US" dirty="0"/>
              <a:t>	</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33</a:t>
            </a:fld>
            <a:endParaRPr lang="en-US"/>
          </a:p>
        </p:txBody>
      </p:sp>
      <p:sp>
        <p:nvSpPr>
          <p:cNvPr id="3" name="Content Placeholder 2"/>
          <p:cNvSpPr>
            <a:spLocks noGrp="1"/>
          </p:cNvSpPr>
          <p:nvPr>
            <p:ph sz="quarter" idx="1"/>
          </p:nvPr>
        </p:nvSpPr>
        <p:spPr/>
        <p:txBody>
          <a:bodyPr>
            <a:normAutofit fontScale="62500" lnSpcReduction="20000"/>
          </a:bodyPr>
          <a:lstStyle/>
          <a:p>
            <a:r>
              <a:rPr lang="en-US" dirty="0"/>
              <a:t>Expansion of Risk Management oversight to </a:t>
            </a:r>
            <a:r>
              <a:rPr lang="en-US" i="1" dirty="0"/>
              <a:t>all </a:t>
            </a:r>
            <a:r>
              <a:rPr lang="en-US" dirty="0"/>
              <a:t>operational areas </a:t>
            </a:r>
          </a:p>
          <a:p>
            <a:endParaRPr lang="en-US" dirty="0"/>
          </a:p>
          <a:p>
            <a:r>
              <a:rPr lang="en-US" dirty="0"/>
              <a:t>Review of credentialing processes</a:t>
            </a:r>
          </a:p>
          <a:p>
            <a:pPr lvl="1"/>
            <a:r>
              <a:rPr lang="en-US" dirty="0"/>
              <a:t>MUST review ALL incoming physicians, regardless of reputation. </a:t>
            </a:r>
          </a:p>
          <a:p>
            <a:pPr marL="365760" lvl="1" indent="0">
              <a:buNone/>
            </a:pPr>
            <a:endParaRPr lang="en-US" dirty="0"/>
          </a:p>
          <a:p>
            <a:r>
              <a:rPr lang="en-US" dirty="0"/>
              <a:t>Attention to “outlier” procedures and revenue generation</a:t>
            </a:r>
          </a:p>
          <a:p>
            <a:pPr marL="0" indent="0">
              <a:buNone/>
            </a:pPr>
            <a:endParaRPr lang="en-US" dirty="0"/>
          </a:p>
          <a:p>
            <a:r>
              <a:rPr lang="en-US" dirty="0"/>
              <a:t>Investigate thoroughly all patient’s complaints of abuse or inappropriate behavior by any staff. </a:t>
            </a:r>
          </a:p>
          <a:p>
            <a:pPr marL="0" indent="0">
              <a:buNone/>
            </a:pPr>
            <a:endParaRPr lang="en-US" dirty="0"/>
          </a:p>
          <a:p>
            <a:r>
              <a:rPr lang="en-US" dirty="0"/>
              <a:t>Focus on compliance with organizational policies and procedures.</a:t>
            </a:r>
          </a:p>
          <a:p>
            <a:pPr marL="0" indent="0">
              <a:buNone/>
            </a:pPr>
            <a:endParaRPr lang="en-US" dirty="0"/>
          </a:p>
          <a:p>
            <a:r>
              <a:rPr lang="en-US" dirty="0"/>
              <a:t>INSURANCE , INSURANCE, INSURANCE</a:t>
            </a:r>
          </a:p>
          <a:p>
            <a:pPr lvl="1"/>
            <a:r>
              <a:rPr lang="en-US" dirty="0"/>
              <a:t>With focus on terms and insurance partners</a:t>
            </a:r>
            <a:r>
              <a:rPr lang="en-US" i="1" dirty="0"/>
              <a:t> – </a:t>
            </a:r>
            <a:r>
              <a:rPr lang="en-US" dirty="0"/>
              <a:t>THIE is your best resource for dealing with this ever changing landscape. </a:t>
            </a:r>
          </a:p>
          <a:p>
            <a:endParaRPr lang="en-US" dirty="0"/>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7531"/>
            <a:ext cx="8153400" cy="1296731"/>
          </a:xfrm>
        </p:spPr>
        <p:txBody>
          <a:bodyPr>
            <a:noAutofit/>
          </a:bodyPr>
          <a:lstStyle/>
          <a:p>
            <a:r>
              <a:rPr lang="en-US" sz="3200" dirty="0">
                <a:solidFill>
                  <a:schemeClr val="bg1"/>
                </a:solidFill>
              </a:rPr>
              <a:t>Risk Management Strategies: </a:t>
            </a:r>
            <a:br>
              <a:rPr lang="en-US" sz="3200" dirty="0">
                <a:solidFill>
                  <a:schemeClr val="bg1"/>
                </a:solidFill>
              </a:rPr>
            </a:br>
            <a:r>
              <a:rPr lang="en-US" sz="3200" dirty="0">
                <a:solidFill>
                  <a:schemeClr val="bg1"/>
                </a:solidFill>
              </a:rPr>
              <a:t>If a Batch Occurs…</a:t>
            </a:r>
          </a:p>
        </p:txBody>
      </p:sp>
      <p:sp>
        <p:nvSpPr>
          <p:cNvPr id="3" name="Slide Number Placeholder 2"/>
          <p:cNvSpPr>
            <a:spLocks noGrp="1"/>
          </p:cNvSpPr>
          <p:nvPr>
            <p:ph type="sldNum" sz="quarter" idx="12"/>
          </p:nvPr>
        </p:nvSpPr>
        <p:spPr/>
        <p:txBody>
          <a:bodyPr>
            <a:normAutofit/>
          </a:bodyPr>
          <a:lstStyle/>
          <a:p>
            <a:fld id="{3A86972C-5D39-4A3E-81EA-15742F74B4BD}" type="slidenum">
              <a:rPr lang="en-US" smtClean="0"/>
              <a:pPr/>
              <a:t>34</a:t>
            </a:fld>
            <a:endParaRPr lang="en-US"/>
          </a:p>
        </p:txBody>
      </p:sp>
      <p:sp>
        <p:nvSpPr>
          <p:cNvPr id="4" name="Content Placeholder 3"/>
          <p:cNvSpPr>
            <a:spLocks noGrp="1"/>
          </p:cNvSpPr>
          <p:nvPr>
            <p:ph sz="quarter" idx="1"/>
          </p:nvPr>
        </p:nvSpPr>
        <p:spPr>
          <a:xfrm>
            <a:off x="228600" y="1219200"/>
            <a:ext cx="8686800" cy="5334000"/>
          </a:xfrm>
        </p:spPr>
        <p:txBody>
          <a:bodyPr>
            <a:noAutofit/>
          </a:bodyPr>
          <a:lstStyle/>
          <a:p>
            <a:r>
              <a:rPr lang="en-US" sz="2600" dirty="0"/>
              <a:t>If incident is ongoing, escalate internally per protocol, including calling general counsel and outside legal counsel</a:t>
            </a:r>
          </a:p>
          <a:p>
            <a:pPr lvl="1">
              <a:buFont typeface="Wingdings" panose="05000000000000000000" pitchFamily="2" charset="2"/>
              <a:buChar char="§"/>
            </a:pPr>
            <a:r>
              <a:rPr lang="en-US" sz="2600" dirty="0"/>
              <a:t>Stop the bleeding if the incident is ongoing</a:t>
            </a:r>
          </a:p>
          <a:p>
            <a:pPr lvl="1">
              <a:buFont typeface="Wingdings" panose="05000000000000000000" pitchFamily="2" charset="2"/>
              <a:buChar char="§"/>
            </a:pPr>
            <a:r>
              <a:rPr lang="en-US" sz="2600" dirty="0"/>
              <a:t>Investigate/consider contacting law enforcement</a:t>
            </a:r>
          </a:p>
          <a:p>
            <a:pPr lvl="1">
              <a:buFont typeface="Wingdings" panose="05000000000000000000" pitchFamily="2" charset="2"/>
              <a:buChar char="§"/>
            </a:pPr>
            <a:r>
              <a:rPr lang="en-US" sz="2600" dirty="0"/>
              <a:t>Assess whether or not there have been HIPAA or other security breaches</a:t>
            </a:r>
          </a:p>
          <a:p>
            <a:r>
              <a:rPr lang="en-US" sz="2600" dirty="0"/>
              <a:t>Communicate and coordinate with internal PR and external crisis management teams</a:t>
            </a:r>
          </a:p>
          <a:p>
            <a:r>
              <a:rPr lang="en-US" sz="2600" dirty="0"/>
              <a:t>Legal analysis of the situation</a:t>
            </a:r>
          </a:p>
          <a:p>
            <a:r>
              <a:rPr lang="en-US" sz="2600" dirty="0"/>
              <a:t>Call your insurance carrier to put the carrier on notice</a:t>
            </a:r>
          </a:p>
        </p:txBody>
      </p:sp>
      <p:pic>
        <p:nvPicPr>
          <p:cNvPr id="5" name="Picture 2" descr="C:\Users\schoonml\AppData\Local\Microsoft\Windows\Temporary Internet Files\Content.IE5\4YYXBPKW\phone[1].jpg"/>
          <p:cNvPicPr>
            <a:picLocks noChangeAspect="1" noChangeArrowheads="1"/>
          </p:cNvPicPr>
          <p:nvPr/>
        </p:nvPicPr>
        <p:blipFill>
          <a:blip r:embed="rId2" cstate="print">
            <a:clrChange>
              <a:clrFrom>
                <a:srgbClr val="FDFEFF"/>
              </a:clrFrom>
              <a:clrTo>
                <a:srgbClr val="FDFEFF">
                  <a:alpha val="0"/>
                </a:srgbClr>
              </a:clrTo>
            </a:clrChange>
            <a:extLst>
              <a:ext uri="{28A0092B-C50C-407E-A947-70E740481C1C}">
                <a14:useLocalDpi xmlns:a14="http://schemas.microsoft.com/office/drawing/2010/main" val="0"/>
              </a:ext>
            </a:extLst>
          </a:blip>
          <a:srcRect/>
          <a:stretch>
            <a:fillRect/>
          </a:stretch>
        </p:blipFill>
        <p:spPr bwMode="auto">
          <a:xfrm>
            <a:off x="7292767" y="0"/>
            <a:ext cx="1373248" cy="1522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b="1" u="sng" dirty="0">
                <a:latin typeface="+mn-lt"/>
              </a:rPr>
              <a:t>Opioid-related litigation:</a:t>
            </a:r>
            <a:r>
              <a:rPr lang="en-US" sz="2400" dirty="0">
                <a:latin typeface="+mn-lt"/>
              </a:rPr>
              <a:t> It is far too early for the MPL world to go to sleep and assume these will be “just” product-related</a:t>
            </a:r>
            <a:br>
              <a:rPr lang="en-US" sz="2400" dirty="0">
                <a:latin typeface="+mn-lt"/>
              </a:rPr>
            </a:br>
            <a:br>
              <a:rPr lang="en-US" sz="2400" dirty="0">
                <a:latin typeface="+mn-lt"/>
              </a:rPr>
            </a:br>
            <a:r>
              <a:rPr lang="en-US" sz="2400" b="1" u="sng" dirty="0">
                <a:latin typeface="+mn-lt"/>
              </a:rPr>
              <a:t>Cyber</a:t>
            </a:r>
            <a:r>
              <a:rPr lang="en-US" sz="2400" dirty="0">
                <a:latin typeface="+mn-lt"/>
              </a:rPr>
              <a:t>: Still a developing exposure with potential massive downside; we can only expect the scope of cyber claims to increase in complexity as well as well as potentially impacting MPL interests more directly</a:t>
            </a:r>
            <a:br>
              <a:rPr lang="en-US" sz="2400" dirty="0">
                <a:latin typeface="+mn-lt"/>
              </a:rPr>
            </a:br>
            <a:br>
              <a:rPr lang="en-US" sz="2400" dirty="0">
                <a:latin typeface="+mn-lt"/>
              </a:rPr>
            </a:br>
            <a:r>
              <a:rPr lang="en-US" sz="2400" b="1" u="sng" dirty="0">
                <a:latin typeface="+mn-lt"/>
              </a:rPr>
              <a:t>Cannabis: </a:t>
            </a:r>
            <a:r>
              <a:rPr lang="en-US" sz="2400" dirty="0">
                <a:latin typeface="+mn-lt"/>
              </a:rPr>
              <a:t>In many ways, this is a blank canvass. We know the plaintiff’s bar already has the brushes…will we be ready when they start painting? </a:t>
            </a:r>
          </a:p>
        </p:txBody>
      </p:sp>
      <p:sp>
        <p:nvSpPr>
          <p:cNvPr id="3" name="Slide Number Placeholder 2"/>
          <p:cNvSpPr>
            <a:spLocks noGrp="1"/>
          </p:cNvSpPr>
          <p:nvPr>
            <p:ph type="sldNum" sz="quarter" idx="12"/>
          </p:nvPr>
        </p:nvSpPr>
        <p:spPr/>
        <p:txBody>
          <a:bodyPr/>
          <a:lstStyle/>
          <a:p>
            <a:fld id="{BC817F2C-01A8-4035-A8DC-06069958E061}" type="slidenum">
              <a:rPr lang="en-US" smtClean="0"/>
              <a:t>35</a:t>
            </a:fld>
            <a:endParaRPr lang="en-US"/>
          </a:p>
        </p:txBody>
      </p:sp>
      <p:sp>
        <p:nvSpPr>
          <p:cNvPr id="4" name="Text Placeholder 3"/>
          <p:cNvSpPr>
            <a:spLocks noGrp="1"/>
          </p:cNvSpPr>
          <p:nvPr>
            <p:ph type="body" sz="quarter" idx="13"/>
          </p:nvPr>
        </p:nvSpPr>
        <p:spPr>
          <a:xfrm>
            <a:off x="533400" y="152400"/>
            <a:ext cx="8534400" cy="609600"/>
          </a:xfrm>
        </p:spPr>
        <p:txBody>
          <a:bodyPr/>
          <a:lstStyle/>
          <a:p>
            <a:r>
              <a:rPr lang="en-US" sz="1700" dirty="0"/>
              <a:t>And if these examples were not enough…what could be looming on the horizon?</a:t>
            </a:r>
          </a:p>
        </p:txBody>
      </p:sp>
    </p:spTree>
    <p:extLst>
      <p:ext uri="{BB962C8B-B14F-4D97-AF65-F5344CB8AC3E}">
        <p14:creationId xmlns:p14="http://schemas.microsoft.com/office/powerpoint/2010/main" val="1931955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1200" dirty="0"/>
            </a:br>
            <a:br>
              <a:rPr lang="en-US" sz="1200" dirty="0"/>
            </a:br>
            <a:endParaRPr lang="en-US" sz="1200" dirty="0"/>
          </a:p>
        </p:txBody>
      </p:sp>
      <p:sp>
        <p:nvSpPr>
          <p:cNvPr id="3" name="Slide Number Placeholder 2"/>
          <p:cNvSpPr>
            <a:spLocks noGrp="1"/>
          </p:cNvSpPr>
          <p:nvPr>
            <p:ph type="sldNum" sz="quarter" idx="12"/>
          </p:nvPr>
        </p:nvSpPr>
        <p:spPr/>
        <p:txBody>
          <a:bodyPr/>
          <a:lstStyle/>
          <a:p>
            <a:fld id="{BC817F2C-01A8-4035-A8DC-06069958E061}" type="slidenum">
              <a:rPr lang="en-US" smtClean="0"/>
              <a:t>36</a:t>
            </a:fld>
            <a:endParaRPr lang="en-US"/>
          </a:p>
        </p:txBody>
      </p:sp>
      <p:sp>
        <p:nvSpPr>
          <p:cNvPr id="4" name="Text Placeholder 3"/>
          <p:cNvSpPr>
            <a:spLocks noGrp="1"/>
          </p:cNvSpPr>
          <p:nvPr>
            <p:ph type="body" sz="quarter" idx="13"/>
          </p:nvPr>
        </p:nvSpPr>
        <p:spPr>
          <a:xfrm>
            <a:off x="381001" y="152400"/>
            <a:ext cx="8559224" cy="609600"/>
          </a:xfrm>
        </p:spPr>
        <p:txBody>
          <a:bodyPr/>
          <a:lstStyle/>
          <a:p>
            <a:r>
              <a:rPr lang="en-US" sz="1800" dirty="0"/>
              <a:t>This discussion only scratched the surface of what we see in the “Batch” claim world…</a:t>
            </a:r>
          </a:p>
        </p:txBody>
      </p:sp>
      <p:pic>
        <p:nvPicPr>
          <p:cNvPr id="9" name="Picture 8"/>
          <p:cNvPicPr>
            <a:picLocks noChangeAspect="1"/>
          </p:cNvPicPr>
          <p:nvPr/>
        </p:nvPicPr>
        <p:blipFill>
          <a:blip r:embed="rId2"/>
          <a:stretch>
            <a:fillRect/>
          </a:stretch>
        </p:blipFill>
        <p:spPr>
          <a:xfrm>
            <a:off x="-21549" y="2200873"/>
            <a:ext cx="4974549" cy="438105"/>
          </a:xfrm>
          <a:prstGeom prst="rect">
            <a:avLst/>
          </a:prstGeom>
        </p:spPr>
      </p:pic>
      <p:pic>
        <p:nvPicPr>
          <p:cNvPr id="10" name="Picture 9"/>
          <p:cNvPicPr>
            <a:picLocks noChangeAspect="1"/>
          </p:cNvPicPr>
          <p:nvPr/>
        </p:nvPicPr>
        <p:blipFill>
          <a:blip r:embed="rId3"/>
          <a:stretch>
            <a:fillRect/>
          </a:stretch>
        </p:blipFill>
        <p:spPr>
          <a:xfrm>
            <a:off x="26243" y="2753254"/>
            <a:ext cx="4838095" cy="514286"/>
          </a:xfrm>
          <a:prstGeom prst="rect">
            <a:avLst/>
          </a:prstGeom>
        </p:spPr>
      </p:pic>
      <p:pic>
        <p:nvPicPr>
          <p:cNvPr id="11" name="Picture 10"/>
          <p:cNvPicPr>
            <a:picLocks noChangeAspect="1"/>
          </p:cNvPicPr>
          <p:nvPr/>
        </p:nvPicPr>
        <p:blipFill>
          <a:blip r:embed="rId4"/>
          <a:stretch>
            <a:fillRect/>
          </a:stretch>
        </p:blipFill>
        <p:spPr>
          <a:xfrm>
            <a:off x="5223326" y="1066800"/>
            <a:ext cx="3920674" cy="894098"/>
          </a:xfrm>
          <a:prstGeom prst="rect">
            <a:avLst/>
          </a:prstGeom>
        </p:spPr>
      </p:pic>
      <p:pic>
        <p:nvPicPr>
          <p:cNvPr id="12" name="Picture 11"/>
          <p:cNvPicPr>
            <a:picLocks noChangeAspect="1"/>
          </p:cNvPicPr>
          <p:nvPr/>
        </p:nvPicPr>
        <p:blipFill>
          <a:blip r:embed="rId5"/>
          <a:stretch>
            <a:fillRect/>
          </a:stretch>
        </p:blipFill>
        <p:spPr>
          <a:xfrm>
            <a:off x="43008" y="1171454"/>
            <a:ext cx="4909992" cy="828571"/>
          </a:xfrm>
          <a:prstGeom prst="rect">
            <a:avLst/>
          </a:prstGeom>
        </p:spPr>
      </p:pic>
      <p:pic>
        <p:nvPicPr>
          <p:cNvPr id="13" name="Picture 12"/>
          <p:cNvPicPr>
            <a:picLocks noChangeAspect="1"/>
          </p:cNvPicPr>
          <p:nvPr/>
        </p:nvPicPr>
        <p:blipFill>
          <a:blip r:embed="rId6"/>
          <a:stretch>
            <a:fillRect/>
          </a:stretch>
        </p:blipFill>
        <p:spPr>
          <a:xfrm>
            <a:off x="5187836" y="1910406"/>
            <a:ext cx="3651364" cy="1457143"/>
          </a:xfrm>
          <a:prstGeom prst="rect">
            <a:avLst/>
          </a:prstGeom>
        </p:spPr>
      </p:pic>
      <p:pic>
        <p:nvPicPr>
          <p:cNvPr id="14" name="Picture 13"/>
          <p:cNvPicPr>
            <a:picLocks noChangeAspect="1"/>
          </p:cNvPicPr>
          <p:nvPr/>
        </p:nvPicPr>
        <p:blipFill>
          <a:blip r:embed="rId7"/>
          <a:stretch>
            <a:fillRect/>
          </a:stretch>
        </p:blipFill>
        <p:spPr>
          <a:xfrm>
            <a:off x="152400" y="3518359"/>
            <a:ext cx="4953000" cy="971429"/>
          </a:xfrm>
          <a:prstGeom prst="rect">
            <a:avLst/>
          </a:prstGeom>
        </p:spPr>
      </p:pic>
      <p:pic>
        <p:nvPicPr>
          <p:cNvPr id="15" name="Picture 14"/>
          <p:cNvPicPr>
            <a:picLocks noChangeAspect="1"/>
          </p:cNvPicPr>
          <p:nvPr/>
        </p:nvPicPr>
        <p:blipFill>
          <a:blip r:embed="rId8"/>
          <a:stretch>
            <a:fillRect/>
          </a:stretch>
        </p:blipFill>
        <p:spPr>
          <a:xfrm>
            <a:off x="264091" y="4723978"/>
            <a:ext cx="4959236" cy="323810"/>
          </a:xfrm>
          <a:prstGeom prst="rect">
            <a:avLst/>
          </a:prstGeom>
        </p:spPr>
      </p:pic>
      <p:pic>
        <p:nvPicPr>
          <p:cNvPr id="16" name="Picture 15"/>
          <p:cNvPicPr>
            <a:picLocks noChangeAspect="1"/>
          </p:cNvPicPr>
          <p:nvPr/>
        </p:nvPicPr>
        <p:blipFill>
          <a:blip r:embed="rId9"/>
          <a:stretch>
            <a:fillRect/>
          </a:stretch>
        </p:blipFill>
        <p:spPr>
          <a:xfrm>
            <a:off x="5450908" y="3403672"/>
            <a:ext cx="3489317" cy="1904762"/>
          </a:xfrm>
          <a:prstGeom prst="rect">
            <a:avLst/>
          </a:prstGeom>
        </p:spPr>
      </p:pic>
      <p:pic>
        <p:nvPicPr>
          <p:cNvPr id="17" name="Picture 16"/>
          <p:cNvPicPr>
            <a:picLocks noChangeAspect="1"/>
          </p:cNvPicPr>
          <p:nvPr/>
        </p:nvPicPr>
        <p:blipFill>
          <a:blip r:embed="rId10"/>
          <a:stretch>
            <a:fillRect/>
          </a:stretch>
        </p:blipFill>
        <p:spPr>
          <a:xfrm>
            <a:off x="1104900" y="5279944"/>
            <a:ext cx="7162800" cy="827041"/>
          </a:xfrm>
          <a:prstGeom prst="rect">
            <a:avLst/>
          </a:prstGeom>
        </p:spPr>
      </p:pic>
    </p:spTree>
    <p:extLst>
      <p:ext uri="{BB962C8B-B14F-4D97-AF65-F5344CB8AC3E}">
        <p14:creationId xmlns:p14="http://schemas.microsoft.com/office/powerpoint/2010/main" val="863066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7B67-AC4B-4E76-AA05-D78578E0E8AD}"/>
              </a:ext>
            </a:extLst>
          </p:cNvPr>
          <p:cNvSpPr>
            <a:spLocks noGrp="1"/>
          </p:cNvSpPr>
          <p:nvPr>
            <p:ph type="ctrTitle"/>
          </p:nvPr>
        </p:nvSpPr>
        <p:spPr/>
        <p:txBody>
          <a:bodyPr/>
          <a:lstStyle/>
          <a:p>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1800" dirty="0"/>
              <a:t>David P. Kreppein, 				 </a:t>
            </a:r>
            <a:br>
              <a:rPr lang="en-US" sz="1800" dirty="0"/>
            </a:br>
            <a:r>
              <a:rPr lang="en-US" sz="1800" dirty="0"/>
              <a:t>Assistant Vice President				 </a:t>
            </a:r>
            <a:br>
              <a:rPr lang="en-US" sz="1800" dirty="0"/>
            </a:br>
            <a:r>
              <a:rPr lang="en-US" sz="1800" dirty="0"/>
              <a:t>212-365-2037</a:t>
            </a:r>
            <a:br>
              <a:rPr lang="en-US" sz="1800" dirty="0"/>
            </a:br>
            <a:r>
              <a:rPr lang="en-US" sz="1800" dirty="0"/>
              <a:t>dkreppein@transre.com					 </a:t>
            </a:r>
            <a:br>
              <a:rPr lang="en-US" sz="1800" dirty="0"/>
            </a:br>
            <a:endParaRPr lang="en-US" sz="1800" dirty="0"/>
          </a:p>
        </p:txBody>
      </p:sp>
      <p:sp>
        <p:nvSpPr>
          <p:cNvPr id="3" name="Slide Number Placeholder 2">
            <a:extLst>
              <a:ext uri="{FF2B5EF4-FFF2-40B4-BE49-F238E27FC236}">
                <a16:creationId xmlns:a16="http://schemas.microsoft.com/office/drawing/2014/main" id="{C24D44FA-F783-4D2C-BA8F-8C387DCCA29C}"/>
              </a:ext>
            </a:extLst>
          </p:cNvPr>
          <p:cNvSpPr>
            <a:spLocks noGrp="1"/>
          </p:cNvSpPr>
          <p:nvPr>
            <p:ph type="sldNum" sz="quarter" idx="12"/>
          </p:nvPr>
        </p:nvSpPr>
        <p:spPr/>
        <p:txBody>
          <a:bodyPr/>
          <a:lstStyle/>
          <a:p>
            <a:fld id="{BC817F2C-01A8-4035-A8DC-06069958E061}" type="slidenum">
              <a:rPr lang="en-US" smtClean="0"/>
              <a:t>37</a:t>
            </a:fld>
            <a:endParaRPr lang="en-US"/>
          </a:p>
        </p:txBody>
      </p:sp>
      <p:sp>
        <p:nvSpPr>
          <p:cNvPr id="4" name="Text Placeholder 3">
            <a:extLst>
              <a:ext uri="{FF2B5EF4-FFF2-40B4-BE49-F238E27FC236}">
                <a16:creationId xmlns:a16="http://schemas.microsoft.com/office/drawing/2014/main" id="{294BFD9D-4348-4179-87E9-FE372C94C811}"/>
              </a:ext>
            </a:extLst>
          </p:cNvPr>
          <p:cNvSpPr>
            <a:spLocks noGrp="1"/>
          </p:cNvSpPr>
          <p:nvPr>
            <p:ph type="body" sz="quarter" idx="13"/>
          </p:nvPr>
        </p:nvSpPr>
        <p:spPr/>
        <p:txBody>
          <a:bodyPr/>
          <a:lstStyle/>
          <a:p>
            <a:r>
              <a:rPr lang="en-US" dirty="0"/>
              <a:t>Questions</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6020652" cy="390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63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5724-2205-4112-B324-778F388749E1}"/>
              </a:ext>
            </a:extLst>
          </p:cNvPr>
          <p:cNvSpPr>
            <a:spLocks noGrp="1"/>
          </p:cNvSpPr>
          <p:nvPr>
            <p:ph type="title"/>
          </p:nvPr>
        </p:nvSpPr>
        <p:spPr/>
        <p:txBody>
          <a:bodyPr/>
          <a:lstStyle/>
          <a:p>
            <a:r>
              <a:rPr lang="en-US" dirty="0">
                <a:solidFill>
                  <a:schemeClr val="bg1"/>
                </a:solidFill>
              </a:rPr>
              <a:t>Overview cont’d. </a:t>
            </a:r>
          </a:p>
        </p:txBody>
      </p:sp>
      <p:sp>
        <p:nvSpPr>
          <p:cNvPr id="3" name="Slide Number Placeholder 2">
            <a:extLst>
              <a:ext uri="{FF2B5EF4-FFF2-40B4-BE49-F238E27FC236}">
                <a16:creationId xmlns:a16="http://schemas.microsoft.com/office/drawing/2014/main" id="{EA22ED96-89DF-4C9B-9886-D9C7DCCF55C0}"/>
              </a:ext>
            </a:extLst>
          </p:cNvPr>
          <p:cNvSpPr>
            <a:spLocks noGrp="1"/>
          </p:cNvSpPr>
          <p:nvPr>
            <p:ph type="sldNum" sz="quarter" idx="12"/>
          </p:nvPr>
        </p:nvSpPr>
        <p:spPr/>
        <p:txBody>
          <a:bodyPr>
            <a:normAutofit/>
          </a:bodyPr>
          <a:lstStyle/>
          <a:p>
            <a:fld id="{3A86972C-5D39-4A3E-81EA-15742F74B4BD}" type="slidenum">
              <a:rPr lang="en-US" smtClean="0"/>
              <a:pPr/>
              <a:t>4</a:t>
            </a:fld>
            <a:endParaRPr lang="en-US"/>
          </a:p>
        </p:txBody>
      </p:sp>
      <p:sp>
        <p:nvSpPr>
          <p:cNvPr id="4" name="Content Placeholder 3">
            <a:extLst>
              <a:ext uri="{FF2B5EF4-FFF2-40B4-BE49-F238E27FC236}">
                <a16:creationId xmlns:a16="http://schemas.microsoft.com/office/drawing/2014/main" id="{E44D2C89-E0A0-4A1C-B501-98C672ED014B}"/>
              </a:ext>
            </a:extLst>
          </p:cNvPr>
          <p:cNvSpPr>
            <a:spLocks noGrp="1"/>
          </p:cNvSpPr>
          <p:nvPr>
            <p:ph sz="quarter" idx="1"/>
          </p:nvPr>
        </p:nvSpPr>
        <p:spPr>
          <a:xfrm>
            <a:off x="612648" y="1447800"/>
            <a:ext cx="8153400" cy="4648200"/>
          </a:xfrm>
        </p:spPr>
        <p:txBody>
          <a:bodyPr>
            <a:normAutofit fontScale="77500" lnSpcReduction="20000"/>
          </a:bodyPr>
          <a:lstStyle/>
          <a:p>
            <a:r>
              <a:rPr lang="en-US" dirty="0"/>
              <a:t>There can be significant coverage issues on batch claims. </a:t>
            </a:r>
          </a:p>
          <a:p>
            <a:pPr lvl="1">
              <a:buFont typeface="Wingdings" panose="05000000000000000000" pitchFamily="2" charset="2"/>
              <a:buChar char="§"/>
            </a:pPr>
            <a:r>
              <a:rPr lang="en-US" dirty="0"/>
              <a:t>Criminal/intentional acts or products liability exclusions.</a:t>
            </a:r>
          </a:p>
          <a:p>
            <a:pPr marL="457200" lvl="1" indent="0">
              <a:buNone/>
            </a:pPr>
            <a:endParaRPr lang="en-US" dirty="0"/>
          </a:p>
          <a:p>
            <a:pPr algn="just"/>
            <a:r>
              <a:rPr lang="en-US" dirty="0"/>
              <a:t>No hospital is immune from these losses. These types of exposures affect both large Hospital systems/ University Hospitals as well as rural and community hospitals. City, suburb or rurally located hospitals have all faced batch losses. </a:t>
            </a:r>
          </a:p>
          <a:p>
            <a:pPr marL="0" indent="0" algn="just">
              <a:buNone/>
            </a:pPr>
            <a:endParaRPr lang="en-US" dirty="0"/>
          </a:p>
          <a:p>
            <a:pPr algn="just"/>
            <a:r>
              <a:rPr lang="en-US" dirty="0"/>
              <a:t>Through good investigation and proactive risk management, these losses can be mitigated or prevented. </a:t>
            </a:r>
          </a:p>
          <a:p>
            <a:endParaRPr lang="en-US" dirty="0"/>
          </a:p>
        </p:txBody>
      </p:sp>
    </p:spTree>
    <p:extLst>
      <p:ext uri="{BB962C8B-B14F-4D97-AF65-F5344CB8AC3E}">
        <p14:creationId xmlns:p14="http://schemas.microsoft.com/office/powerpoint/2010/main" val="21719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chor="t">
            <a:normAutofit fontScale="90000"/>
          </a:bodyPr>
          <a:lstStyle/>
          <a:p>
            <a:r>
              <a:rPr lang="en-US" sz="4900" dirty="0">
                <a:solidFill>
                  <a:schemeClr val="bg1"/>
                </a:solidFill>
              </a:rPr>
              <a:t>Claim Types/Theories</a:t>
            </a:r>
            <a:r>
              <a:rPr lang="en-US" dirty="0"/>
              <a:t>	</a:t>
            </a:r>
            <a:br>
              <a:rPr lang="en-US" dirty="0"/>
            </a:br>
            <a:r>
              <a:rPr lang="en-US" dirty="0"/>
              <a:t>	</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5</a:t>
            </a:fld>
            <a:endParaRPr lang="en-US"/>
          </a:p>
        </p:txBody>
      </p:sp>
      <p:sp>
        <p:nvSpPr>
          <p:cNvPr id="3" name="Content Placeholder 2"/>
          <p:cNvSpPr>
            <a:spLocks noGrp="1"/>
          </p:cNvSpPr>
          <p:nvPr>
            <p:ph sz="quarter" idx="1"/>
          </p:nvPr>
        </p:nvSpPr>
        <p:spPr>
          <a:xfrm>
            <a:off x="457200" y="1143000"/>
            <a:ext cx="8686800" cy="5029200"/>
          </a:xfrm>
        </p:spPr>
        <p:txBody>
          <a:bodyPr>
            <a:noAutofit/>
          </a:bodyPr>
          <a:lstStyle/>
          <a:p>
            <a:r>
              <a:rPr lang="en-US" sz="2000" dirty="0"/>
              <a:t>Claim Types/Theories</a:t>
            </a:r>
          </a:p>
          <a:p>
            <a:pPr lvl="1">
              <a:buFont typeface="Wingdings" panose="05000000000000000000" pitchFamily="2" charset="2"/>
              <a:buChar char="§"/>
            </a:pPr>
            <a:r>
              <a:rPr lang="en-US" sz="2000" dirty="0"/>
              <a:t>Rogue Employees</a:t>
            </a:r>
          </a:p>
          <a:p>
            <a:pPr lvl="2"/>
            <a:r>
              <a:rPr lang="en-US" sz="2000" dirty="0"/>
              <a:t>Sexual abuse/misconduct </a:t>
            </a:r>
          </a:p>
          <a:p>
            <a:pPr lvl="2"/>
            <a:r>
              <a:rPr lang="en-US" sz="2000" dirty="0"/>
              <a:t>Angel of death; drug addiction-related offenses</a:t>
            </a:r>
          </a:p>
          <a:p>
            <a:pPr lvl="1">
              <a:buFont typeface="Wingdings" panose="05000000000000000000" pitchFamily="2" charset="2"/>
              <a:buChar char="§"/>
            </a:pPr>
            <a:r>
              <a:rPr lang="en-US" sz="2000" dirty="0"/>
              <a:t>Product/Equipment Failures</a:t>
            </a:r>
          </a:p>
          <a:p>
            <a:pPr lvl="2"/>
            <a:r>
              <a:rPr lang="en-US" sz="2000" dirty="0"/>
              <a:t>improper sanitation and sterilization practices; </a:t>
            </a:r>
          </a:p>
          <a:p>
            <a:pPr lvl="2"/>
            <a:r>
              <a:rPr lang="en-US" sz="2000" dirty="0"/>
              <a:t>Malfunction of medication dispensing or radiation equipment</a:t>
            </a:r>
          </a:p>
          <a:p>
            <a:pPr lvl="1">
              <a:buFont typeface="Wingdings" panose="05000000000000000000" pitchFamily="2" charset="2"/>
              <a:buChar char="§"/>
            </a:pPr>
            <a:r>
              <a:rPr lang="en-US" sz="2000" dirty="0"/>
              <a:t>“Financial Gain” Claims</a:t>
            </a:r>
          </a:p>
          <a:p>
            <a:pPr lvl="2"/>
            <a:r>
              <a:rPr lang="en-US" sz="2000" dirty="0"/>
              <a:t>Medical necessity</a:t>
            </a:r>
          </a:p>
          <a:p>
            <a:pPr lvl="2"/>
            <a:r>
              <a:rPr lang="en-US" sz="2000" dirty="0"/>
              <a:t>Unnecessary procedures  </a:t>
            </a:r>
            <a:endParaRPr lang="en-US" sz="2000" dirty="0">
              <a:solidFill>
                <a:srgbClr val="FFFF00"/>
              </a:solidFill>
            </a:endParaRPr>
          </a:p>
          <a:p>
            <a:r>
              <a:rPr lang="en-US" sz="2000" dirty="0"/>
              <a:t>Common  thread:  misfeasance in delivery of professional medical services to a large number of patients.  Resulting lawsuits are typically based on legal theories of direct corporate negligence by the Healthcare Organization or, alternatively, on vicarious liability theories. </a:t>
            </a:r>
          </a:p>
          <a:p>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4000" dirty="0">
                <a:solidFill>
                  <a:schemeClr val="bg1"/>
                </a:solidFill>
              </a:rPr>
              <a:t>Rogue Employees – Most Prevalent</a:t>
            </a:r>
            <a:r>
              <a:rPr lang="en-US" dirty="0"/>
              <a:t>	</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6</a:t>
            </a:fld>
            <a:endParaRPr lang="en-US"/>
          </a:p>
        </p:txBody>
      </p:sp>
      <p:sp>
        <p:nvSpPr>
          <p:cNvPr id="3" name="Content Placeholder 2"/>
          <p:cNvSpPr>
            <a:spLocks noGrp="1"/>
          </p:cNvSpPr>
          <p:nvPr>
            <p:ph sz="quarter" idx="1"/>
          </p:nvPr>
        </p:nvSpPr>
        <p:spPr>
          <a:xfrm>
            <a:off x="612648" y="1143000"/>
            <a:ext cx="8153400" cy="4953000"/>
          </a:xfrm>
        </p:spPr>
        <p:txBody>
          <a:bodyPr>
            <a:normAutofit fontScale="47500" lnSpcReduction="20000"/>
          </a:bodyPr>
          <a:lstStyle/>
          <a:p>
            <a:r>
              <a:rPr lang="en-US" dirty="0"/>
              <a:t>Description  </a:t>
            </a:r>
          </a:p>
          <a:p>
            <a:pPr lvl="1">
              <a:buFont typeface="Wingdings" panose="05000000000000000000" pitchFamily="2" charset="2"/>
              <a:buChar char="q"/>
            </a:pPr>
            <a:r>
              <a:rPr lang="en-US" dirty="0"/>
              <a:t>Drug seekers or sexual predators who victimize a large number of patients </a:t>
            </a:r>
          </a:p>
          <a:p>
            <a:pPr lvl="1">
              <a:buFont typeface="Wingdings" panose="05000000000000000000" pitchFamily="2" charset="2"/>
              <a:buChar char="q"/>
            </a:pPr>
            <a:r>
              <a:rPr lang="en-US" dirty="0"/>
              <a:t>Many use their considerable influence (in the community) to get away with crimes for years, sometimes decades</a:t>
            </a:r>
          </a:p>
          <a:p>
            <a:pPr lvl="1">
              <a:buFont typeface="Wingdings" panose="05000000000000000000" pitchFamily="2" charset="2"/>
              <a:buChar char="q"/>
            </a:pPr>
            <a:r>
              <a:rPr lang="en-US" dirty="0"/>
              <a:t>Victims are minors or young adults or elderly</a:t>
            </a:r>
          </a:p>
          <a:p>
            <a:pPr marL="457200" lvl="1" indent="0">
              <a:buNone/>
            </a:pPr>
            <a:endParaRPr lang="en-US" dirty="0"/>
          </a:p>
          <a:p>
            <a:r>
              <a:rPr lang="en-US" dirty="0"/>
              <a:t>Theories against hospitals</a:t>
            </a:r>
          </a:p>
          <a:p>
            <a:pPr lvl="1">
              <a:buFont typeface="Wingdings" panose="05000000000000000000" pitchFamily="2" charset="2"/>
              <a:buChar char="q"/>
            </a:pPr>
            <a:r>
              <a:rPr lang="en-US" dirty="0"/>
              <a:t>Negligent credentialing</a:t>
            </a:r>
          </a:p>
          <a:p>
            <a:pPr lvl="1">
              <a:buFont typeface="Wingdings" panose="05000000000000000000" pitchFamily="2" charset="2"/>
              <a:buChar char="q"/>
            </a:pPr>
            <a:r>
              <a:rPr lang="en-US" dirty="0"/>
              <a:t>Negligent supervision</a:t>
            </a:r>
          </a:p>
          <a:p>
            <a:pPr lvl="1">
              <a:buFont typeface="Wingdings" panose="05000000000000000000" pitchFamily="2" charset="2"/>
              <a:buChar char="q"/>
            </a:pPr>
            <a:r>
              <a:rPr lang="en-US" dirty="0"/>
              <a:t>Direct or vicarious liability</a:t>
            </a:r>
          </a:p>
          <a:p>
            <a:pPr marL="457200" lvl="1" indent="0">
              <a:buNone/>
            </a:pPr>
            <a:endParaRPr lang="en-US" dirty="0"/>
          </a:p>
          <a:p>
            <a:r>
              <a:rPr lang="en-US" dirty="0"/>
              <a:t>Illustrative Cases</a:t>
            </a:r>
          </a:p>
          <a:p>
            <a:pPr lvl="1">
              <a:buFont typeface="Wingdings" panose="05000000000000000000" pitchFamily="2" charset="2"/>
              <a:buChar char="q"/>
            </a:pPr>
            <a:r>
              <a:rPr lang="en-US" dirty="0"/>
              <a:t>Dr. Levy (8,000 to 10,000+ OB/GYN patients videotaped community health clinic) (Baltimore County, MD)</a:t>
            </a:r>
          </a:p>
          <a:p>
            <a:pPr lvl="1">
              <a:buFont typeface="Wingdings" panose="05000000000000000000" pitchFamily="2" charset="2"/>
              <a:buChar char="q"/>
            </a:pPr>
            <a:r>
              <a:rPr lang="en-US" dirty="0"/>
              <a:t>Dr. Bradley (rape/child abuse affecting up to 7,000 patients)(Newcastle, DE)</a:t>
            </a:r>
          </a:p>
          <a:p>
            <a:pPr lvl="1">
              <a:buFont typeface="Wingdings" panose="05000000000000000000" pitchFamily="2" charset="2"/>
              <a:buChar char="q"/>
            </a:pPr>
            <a:r>
              <a:rPr lang="en-US" dirty="0"/>
              <a:t>Dr. Nassar (250+ sexual assault of minors, including Olympic gymnasts) (East Lansing, MI)</a:t>
            </a:r>
          </a:p>
          <a:p>
            <a:pPr lvl="1">
              <a:buFont typeface="Wingdings" panose="05000000000000000000" pitchFamily="2" charset="2"/>
              <a:buChar char="q"/>
            </a:pPr>
            <a:r>
              <a:rPr lang="en-US" dirty="0"/>
              <a:t>Dr. Tyndall (18,000 students/patients sexually assaulted by USC OB/GYN) (Los Angeles, CA)</a:t>
            </a:r>
          </a:p>
          <a:p>
            <a:pPr lvl="1">
              <a:buFont typeface="Wingdings" panose="05000000000000000000" pitchFamily="2" charset="2"/>
              <a:buChar char="q"/>
            </a:pPr>
            <a:r>
              <a:rPr lang="en-US" dirty="0"/>
              <a:t>Dr. </a:t>
            </a:r>
            <a:r>
              <a:rPr lang="en-US" dirty="0" err="1"/>
              <a:t>Barto</a:t>
            </a:r>
            <a:r>
              <a:rPr lang="en-US" dirty="0"/>
              <a:t> (sexual abuse/assault of at least 31 children at his pediatric clinic and local hospital) (Johnstown, PA)</a:t>
            </a:r>
          </a:p>
          <a:p>
            <a:pPr lvl="1">
              <a:buFont typeface="Wingdings" panose="05000000000000000000" pitchFamily="2" charset="2"/>
              <a:buChar char="q"/>
            </a:pPr>
            <a:r>
              <a:rPr lang="en-US" dirty="0"/>
              <a:t>Kwiatkowski (temp nurse infected 200+ patients with Hep C at Exeter/Triage Staffing)(Rockingham, NH)</a:t>
            </a:r>
          </a:p>
          <a:p>
            <a:pPr lvl="1">
              <a:buFont typeface="Wingdings" panose="05000000000000000000" pitchFamily="2" charset="2"/>
              <a:buChar char="q"/>
            </a:pPr>
            <a:r>
              <a:rPr lang="en-US" dirty="0"/>
              <a:t>Kristen Parker (surgical tech infected approximately 30 patients at Rose Medical Center, 4,700 patients notified) (Denver County, CO)</a:t>
            </a:r>
          </a:p>
          <a:p>
            <a:pPr lvl="1">
              <a:buFont typeface="Wingdings" panose="05000000000000000000" pitchFamily="2" charset="2"/>
              <a:buChar char="q"/>
            </a:pPr>
            <a:r>
              <a:rPr lang="en-US" dirty="0"/>
              <a:t>Vickie Dawn Jackson (nurse injected patients with paralytic agent resulting in death of at least 10 patients, possibly 20) (Nocona, TX)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chor="t">
            <a:normAutofit/>
          </a:bodyPr>
          <a:lstStyle/>
          <a:p>
            <a:r>
              <a:rPr lang="en-US" sz="4000" dirty="0">
                <a:solidFill>
                  <a:schemeClr val="bg1"/>
                </a:solidFill>
              </a:rPr>
              <a:t>Rogue Employees (</a:t>
            </a:r>
            <a:r>
              <a:rPr lang="en-US" sz="4000" dirty="0" err="1">
                <a:solidFill>
                  <a:schemeClr val="bg1"/>
                </a:solidFill>
              </a:rPr>
              <a:t>con’t</a:t>
            </a:r>
            <a:r>
              <a:rPr lang="en-US" sz="4000" dirty="0">
                <a:solidFill>
                  <a:schemeClr val="bg1"/>
                </a:solidFill>
              </a:rPr>
              <a:t>)</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7</a:t>
            </a:fld>
            <a:endParaRPr lang="en-US"/>
          </a:p>
        </p:txBody>
      </p:sp>
      <p:sp>
        <p:nvSpPr>
          <p:cNvPr id="3" name="Content Placeholder 2"/>
          <p:cNvSpPr>
            <a:spLocks noGrp="1"/>
          </p:cNvSpPr>
          <p:nvPr>
            <p:ph sz="quarter" idx="1"/>
          </p:nvPr>
        </p:nvSpPr>
        <p:spPr>
          <a:xfrm>
            <a:off x="612648" y="1219200"/>
            <a:ext cx="8153400" cy="4876800"/>
          </a:xfrm>
        </p:spPr>
        <p:txBody>
          <a:bodyPr>
            <a:normAutofit/>
          </a:bodyPr>
          <a:lstStyle/>
          <a:p>
            <a:pPr marL="0" indent="0">
              <a:buNone/>
            </a:pPr>
            <a:r>
              <a:rPr lang="en-US" dirty="0"/>
              <a:t>Illustrative Issues:</a:t>
            </a:r>
          </a:p>
          <a:p>
            <a:pPr lvl="1">
              <a:buFont typeface="Wingdings" panose="05000000000000000000" pitchFamily="2" charset="2"/>
              <a:buChar char="§"/>
            </a:pPr>
            <a:r>
              <a:rPr lang="en-US" dirty="0"/>
              <a:t>Criminal v civil allegations</a:t>
            </a:r>
          </a:p>
          <a:p>
            <a:pPr lvl="1">
              <a:buFont typeface="Wingdings" panose="05000000000000000000" pitchFamily="2" charset="2"/>
              <a:buChar char="§"/>
            </a:pPr>
            <a:r>
              <a:rPr lang="en-US" dirty="0"/>
              <a:t>Availability of coverage &amp; exclusions (criminal acts)</a:t>
            </a:r>
          </a:p>
          <a:p>
            <a:pPr lvl="1">
              <a:buFont typeface="Wingdings" panose="05000000000000000000" pitchFamily="2" charset="2"/>
              <a:buChar char="§"/>
            </a:pPr>
            <a:r>
              <a:rPr lang="en-US" dirty="0"/>
              <a:t>Trigger of multiple insurance towers/years</a:t>
            </a:r>
          </a:p>
          <a:p>
            <a:pPr lvl="1">
              <a:buFont typeface="Wingdings" panose="05000000000000000000" pitchFamily="2" charset="2"/>
              <a:buChar char="§"/>
            </a:pPr>
            <a:r>
              <a:rPr lang="en-US" dirty="0"/>
              <a:t>Trigger of multiple insurance coverage sections (PL/GL) and/or policy types (PL/GL, D&amp;O, Cyber)</a:t>
            </a:r>
          </a:p>
          <a:p>
            <a:pPr lvl="1">
              <a:buFont typeface="Wingdings" panose="05000000000000000000" pitchFamily="2" charset="2"/>
              <a:buChar char="§"/>
            </a:pPr>
            <a:r>
              <a:rPr lang="en-US" dirty="0"/>
              <a:t>Public relations</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chor="t">
            <a:noAutofit/>
          </a:bodyPr>
          <a:lstStyle/>
          <a:p>
            <a:r>
              <a:rPr lang="en-US" sz="2600" dirty="0">
                <a:solidFill>
                  <a:schemeClr val="bg1"/>
                </a:solidFill>
              </a:rPr>
              <a:t>Dr. Levy – Johns Hopkins Hospital (Baltimore, MD)	</a:t>
            </a:r>
          </a:p>
        </p:txBody>
      </p:sp>
      <p:sp>
        <p:nvSpPr>
          <p:cNvPr id="4" name="Slide Number Placeholder 3"/>
          <p:cNvSpPr>
            <a:spLocks noGrp="1"/>
          </p:cNvSpPr>
          <p:nvPr>
            <p:ph type="sldNum" sz="quarter" idx="12"/>
          </p:nvPr>
        </p:nvSpPr>
        <p:spPr/>
        <p:txBody>
          <a:bodyPr>
            <a:normAutofit/>
          </a:bodyPr>
          <a:lstStyle/>
          <a:p>
            <a:fld id="{3A86972C-5D39-4A3E-81EA-15742F74B4BD}" type="slidenum">
              <a:rPr lang="en-US" smtClean="0"/>
              <a:pPr/>
              <a:t>8</a:t>
            </a:fld>
            <a:endParaRPr lang="en-US"/>
          </a:p>
        </p:txBody>
      </p:sp>
      <p:sp>
        <p:nvSpPr>
          <p:cNvPr id="3" name="Content Placeholder 2"/>
          <p:cNvSpPr>
            <a:spLocks noGrp="1"/>
          </p:cNvSpPr>
          <p:nvPr>
            <p:ph sz="quarter" idx="1"/>
          </p:nvPr>
        </p:nvSpPr>
        <p:spPr>
          <a:xfrm>
            <a:off x="612648" y="1752600"/>
            <a:ext cx="8153400" cy="4724400"/>
          </a:xfrm>
        </p:spPr>
        <p:txBody>
          <a:bodyPr>
            <a:normAutofit fontScale="85000" lnSpcReduction="20000"/>
          </a:bodyPr>
          <a:lstStyle/>
          <a:p>
            <a:pPr marL="365760"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365760" lvl="1" indent="0">
              <a:buNone/>
            </a:pPr>
            <a:r>
              <a:rPr lang="en-US" sz="2600" dirty="0"/>
              <a:t>Well respected OB/GYN videotaped patients during examinations for over 25 years at East Baltimore Medical Center (community clinic run by Johns Hopkins Health System). </a:t>
            </a:r>
          </a:p>
          <a:p>
            <a:pPr lvl="1">
              <a:buFont typeface="Wingdings" panose="05000000000000000000" pitchFamily="2" charset="2"/>
              <a:buChar char="§"/>
            </a:pPr>
            <a:r>
              <a:rPr lang="en-US" sz="2600" dirty="0"/>
              <a:t>Between 8000-10,000 patients had been videotaped using a camera disguised as a pen in his lab coat. </a:t>
            </a:r>
          </a:p>
          <a:p>
            <a:pPr lvl="1">
              <a:buFont typeface="Wingdings" panose="05000000000000000000" pitchFamily="2" charset="2"/>
              <a:buChar char="§"/>
            </a:pPr>
            <a:r>
              <a:rPr lang="en-US" sz="2600" dirty="0"/>
              <a:t>Dr. Levy committed suicide shortly after his crimes were exposed.</a:t>
            </a:r>
          </a:p>
          <a:p>
            <a:pPr lvl="1">
              <a:buFont typeface="Wingdings" panose="05000000000000000000" pitchFamily="2" charset="2"/>
              <a:buChar char="§"/>
            </a:pPr>
            <a:r>
              <a:rPr lang="en-US" sz="2600" dirty="0"/>
              <a:t>Johns Hopkins settled claims for $190M. A “colossal breach of trust”. </a:t>
            </a:r>
          </a:p>
          <a:p>
            <a:pPr marL="365760" lvl="1" indent="0">
              <a:buNone/>
            </a:pPr>
            <a:endParaRPr lang="en-US" dirty="0"/>
          </a:p>
        </p:txBody>
      </p:sp>
      <p:pic>
        <p:nvPicPr>
          <p:cNvPr id="5" name="Picture 4">
            <a:extLst>
              <a:ext uri="{FF2B5EF4-FFF2-40B4-BE49-F238E27FC236}">
                <a16:creationId xmlns:a16="http://schemas.microsoft.com/office/drawing/2014/main" id="{33C3EBF0-8A7B-4789-8411-7A1ABA7D2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43000"/>
            <a:ext cx="3200400" cy="1895273"/>
          </a:xfrm>
          <a:prstGeom prst="rect">
            <a:avLst/>
          </a:prstGeom>
        </p:spPr>
      </p:pic>
    </p:spTree>
    <p:extLst>
      <p:ext uri="{BB962C8B-B14F-4D97-AF65-F5344CB8AC3E}">
        <p14:creationId xmlns:p14="http://schemas.microsoft.com/office/powerpoint/2010/main" val="206771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77EE-F630-4407-A32E-4C055778AAFB}"/>
              </a:ext>
            </a:extLst>
          </p:cNvPr>
          <p:cNvSpPr>
            <a:spLocks noGrp="1"/>
          </p:cNvSpPr>
          <p:nvPr>
            <p:ph type="title"/>
          </p:nvPr>
        </p:nvSpPr>
        <p:spPr/>
        <p:txBody>
          <a:bodyPr>
            <a:normAutofit fontScale="90000"/>
          </a:bodyPr>
          <a:lstStyle/>
          <a:p>
            <a:r>
              <a:rPr lang="en-US" sz="2900" dirty="0">
                <a:solidFill>
                  <a:schemeClr val="bg1"/>
                </a:solidFill>
              </a:rPr>
              <a:t>Dr. Earl Bradley – Beebe Medical Center (Lewes, DE)</a:t>
            </a:r>
            <a:r>
              <a:rPr lang="en-US" dirty="0"/>
              <a:t>	</a:t>
            </a:r>
          </a:p>
        </p:txBody>
      </p:sp>
      <p:sp>
        <p:nvSpPr>
          <p:cNvPr id="3" name="Slide Number Placeholder 2">
            <a:extLst>
              <a:ext uri="{FF2B5EF4-FFF2-40B4-BE49-F238E27FC236}">
                <a16:creationId xmlns:a16="http://schemas.microsoft.com/office/drawing/2014/main" id="{B220367F-65F5-4224-A31B-E3285CF498A4}"/>
              </a:ext>
            </a:extLst>
          </p:cNvPr>
          <p:cNvSpPr>
            <a:spLocks noGrp="1"/>
          </p:cNvSpPr>
          <p:nvPr>
            <p:ph type="sldNum" sz="quarter" idx="12"/>
          </p:nvPr>
        </p:nvSpPr>
        <p:spPr/>
        <p:txBody>
          <a:bodyPr>
            <a:normAutofit/>
          </a:bodyPr>
          <a:lstStyle/>
          <a:p>
            <a:fld id="{3A86972C-5D39-4A3E-81EA-15742F74B4BD}" type="slidenum">
              <a:rPr lang="en-US" smtClean="0"/>
              <a:pPr/>
              <a:t>9</a:t>
            </a:fld>
            <a:endParaRPr lang="en-US"/>
          </a:p>
        </p:txBody>
      </p:sp>
      <p:sp>
        <p:nvSpPr>
          <p:cNvPr id="4" name="Content Placeholder 3">
            <a:extLst>
              <a:ext uri="{FF2B5EF4-FFF2-40B4-BE49-F238E27FC236}">
                <a16:creationId xmlns:a16="http://schemas.microsoft.com/office/drawing/2014/main" id="{EF90B751-0798-440C-A6E0-0F52BC7075D7}"/>
              </a:ext>
            </a:extLst>
          </p:cNvPr>
          <p:cNvSpPr>
            <a:spLocks noGrp="1"/>
          </p:cNvSpPr>
          <p:nvPr>
            <p:ph sz="quarter" idx="1"/>
          </p:nvPr>
        </p:nvSpPr>
        <p:spPr>
          <a:xfrm>
            <a:off x="612648" y="1066800"/>
            <a:ext cx="8153400" cy="5029200"/>
          </a:xfrm>
        </p:spPr>
        <p:txBody>
          <a:bodyPr>
            <a:normAutofit fontScale="70000" lnSpcReduction="20000"/>
          </a:bodyPr>
          <a:lstStyle/>
          <a:p>
            <a:pPr marL="0" indent="0" algn="just">
              <a:buNone/>
            </a:pPr>
            <a:r>
              <a:rPr lang="en-US" dirty="0"/>
              <a:t>Approximately 7000 children were raped and sexually abused over a 15 year time span by well respected community pediatrician. </a:t>
            </a:r>
          </a:p>
          <a:p>
            <a:pPr marL="0" indent="0" algn="just">
              <a:buNone/>
            </a:pPr>
            <a:endParaRPr lang="en-US" dirty="0"/>
          </a:p>
          <a:p>
            <a:pPr lvl="1">
              <a:buFont typeface="Wingdings" panose="05000000000000000000" pitchFamily="2" charset="2"/>
              <a:buChar char="§"/>
            </a:pPr>
            <a:r>
              <a:rPr lang="en-US" dirty="0"/>
              <a:t>Average age of 3 but some were infants that were drugged with lollipops/candy and recorded while parents were in other room.</a:t>
            </a:r>
          </a:p>
          <a:p>
            <a:pPr marL="457200" lvl="1" indent="0">
              <a:buNone/>
            </a:pPr>
            <a:endParaRPr lang="en-US" dirty="0"/>
          </a:p>
          <a:p>
            <a:pPr lvl="1">
              <a:buFont typeface="Wingdings" panose="05000000000000000000" pitchFamily="2" charset="2"/>
              <a:buChar char="§"/>
            </a:pPr>
            <a:r>
              <a:rPr lang="en-US" dirty="0"/>
              <a:t>Children were abused both at Bradley’s pediatric offices as well as the local hospital where he had privileges. (Beebe Medical Center). </a:t>
            </a:r>
          </a:p>
          <a:p>
            <a:pPr marL="457200" lvl="1" indent="0">
              <a:buNone/>
            </a:pPr>
            <a:endParaRPr lang="en-US" dirty="0"/>
          </a:p>
          <a:p>
            <a:pPr lvl="1">
              <a:buFont typeface="Wingdings" panose="05000000000000000000" pitchFamily="2" charset="2"/>
              <a:buChar char="§"/>
            </a:pPr>
            <a:r>
              <a:rPr lang="en-US" dirty="0"/>
              <a:t>$123M Settlement by hospital and Bradley received 14 consecutive life sentences plus 164 years in prison and is never eligible for early release. </a:t>
            </a:r>
          </a:p>
          <a:p>
            <a:pPr marL="457200" lvl="1" indent="0">
              <a:buNone/>
            </a:pPr>
            <a:endParaRPr lang="en-US" dirty="0"/>
          </a:p>
          <a:p>
            <a:pPr lvl="1">
              <a:buFont typeface="Wingdings" panose="05000000000000000000" pitchFamily="2" charset="2"/>
              <a:buChar char="§"/>
            </a:pPr>
            <a:r>
              <a:rPr lang="en-US" dirty="0"/>
              <a:t>These crimes were so horrific that his office was torn down and scarred this community for generations. </a:t>
            </a:r>
          </a:p>
          <a:p>
            <a:pPr marL="365760" lvl="1" indent="0">
              <a:buNone/>
            </a:pPr>
            <a:endParaRPr lang="en-US" dirty="0"/>
          </a:p>
        </p:txBody>
      </p:sp>
    </p:spTree>
    <p:extLst>
      <p:ext uri="{BB962C8B-B14F-4D97-AF65-F5344CB8AC3E}">
        <p14:creationId xmlns:p14="http://schemas.microsoft.com/office/powerpoint/2010/main" val="1920479017"/>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Blank">
  <a:themeElements>
    <a:clrScheme name="Custom 6">
      <a:dk1>
        <a:srgbClr val="1E22AA"/>
      </a:dk1>
      <a:lt1>
        <a:srgbClr val="FFFFFF"/>
      </a:lt1>
      <a:dk2>
        <a:srgbClr val="326295"/>
      </a:dk2>
      <a:lt2>
        <a:srgbClr val="3E2B2E"/>
      </a:lt2>
      <a:accent1>
        <a:srgbClr val="C0504D"/>
      </a:accent1>
      <a:accent2>
        <a:srgbClr val="4B721D"/>
      </a:accent2>
      <a:accent3>
        <a:srgbClr val="52247F"/>
      </a:accent3>
      <a:accent4>
        <a:srgbClr val="F68A33"/>
      </a:accent4>
      <a:accent5>
        <a:srgbClr val="FFAE1B"/>
      </a:accent5>
      <a:accent6>
        <a:srgbClr val="FE19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EAF4BA051DED449705F46AA2F66C16" ma:contentTypeVersion="11" ma:contentTypeDescription="Create a new document." ma:contentTypeScope="" ma:versionID="14392137b651f2bb452aab5af23eeca4">
  <xsd:schema xmlns:xsd="http://www.w3.org/2001/XMLSchema" xmlns:xs="http://www.w3.org/2001/XMLSchema" xmlns:p="http://schemas.microsoft.com/office/2006/metadata/properties" xmlns:ns3="bd3de668-61bf-4150-b7de-d1637252e72d" xmlns:ns4="59544808-702e-40b5-83d8-7a5985f4d4be" targetNamespace="http://schemas.microsoft.com/office/2006/metadata/properties" ma:root="true" ma:fieldsID="e32d7dda6cd9a973c4acf64a8be25fe7" ns3:_="" ns4:_="">
    <xsd:import namespace="bd3de668-61bf-4150-b7de-d1637252e72d"/>
    <xsd:import namespace="59544808-702e-40b5-83d8-7a5985f4d4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de668-61bf-4150-b7de-d1637252e7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544808-702e-40b5-83d8-7a5985f4d4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2293BC-62A0-4516-BD20-7489776FE00C}">
  <ds:schemaRefs>
    <ds:schemaRef ds:uri="http://schemas.microsoft.com/office/2006/documentManagement/types"/>
    <ds:schemaRef ds:uri="59544808-702e-40b5-83d8-7a5985f4d4be"/>
    <ds:schemaRef ds:uri="http://schemas.openxmlformats.org/package/2006/metadata/core-properties"/>
    <ds:schemaRef ds:uri="http://purl.org/dc/terms/"/>
    <ds:schemaRef ds:uri="http://purl.org/dc/elements/1.1/"/>
    <ds:schemaRef ds:uri="http://purl.org/dc/dcmitype/"/>
    <ds:schemaRef ds:uri="http://schemas.microsoft.com/office/2006/metadata/properties"/>
    <ds:schemaRef ds:uri="bd3de668-61bf-4150-b7de-d1637252e72d"/>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9ABD877-9E91-494E-B329-81D84D43B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de668-61bf-4150-b7de-d1637252e72d"/>
    <ds:schemaRef ds:uri="59544808-702e-40b5-83d8-7a5985f4d4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4D104E-9ABB-4E68-9A9E-40F49158C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4257</TotalTime>
  <Words>3082</Words>
  <Application>Microsoft Office PowerPoint</Application>
  <PresentationFormat>On-screen Show (4:3)</PresentationFormat>
  <Paragraphs>345</Paragraphs>
  <Slides>37</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Calibri</vt:lpstr>
      <vt:lpstr>Wingdings</vt:lpstr>
      <vt:lpstr>Wingdings 2</vt:lpstr>
      <vt:lpstr>Blank</vt:lpstr>
      <vt:lpstr>Custom Design</vt:lpstr>
      <vt:lpstr>Median</vt:lpstr>
      <vt:lpstr>BATCH CLAIMS: What are they? and why you should care!</vt:lpstr>
      <vt:lpstr>Agenda</vt:lpstr>
      <vt:lpstr>Overview</vt:lpstr>
      <vt:lpstr>Overview cont’d. </vt:lpstr>
      <vt:lpstr>Claim Types/Theories   </vt:lpstr>
      <vt:lpstr>Rogue Employees – Most Prevalent </vt:lpstr>
      <vt:lpstr>Rogue Employees (con’t)</vt:lpstr>
      <vt:lpstr>Dr. Levy – Johns Hopkins Hospital (Baltimore, MD) </vt:lpstr>
      <vt:lpstr>Dr. Earl Bradley – Beebe Medical Center (Lewes, DE) </vt:lpstr>
      <vt:lpstr>   The victims’ lawyers say that by the sheer number of children assaulted this is the largest sex abuse case in U.S. history.  “It could be up to 7,000.  This man, this monster was perpetrating these acts for some 15 years,” said  Jonathan Schochor, a lawyer representing victims. “It’s hard for us having worked on the case, to understand how that was permitted to occur.”  “He was a respected physician. He turned out to be a pedophile and a monster,” said Bill Lee, Beebe Medical Center chair of board. “Can I guarantee it’s not going to happen again?  Frighteningly, I can’t.” </vt:lpstr>
      <vt:lpstr>Dr. Larry Nassar/MSU/USA Gymnastics (East Lansing, MI) </vt:lpstr>
      <vt:lpstr>Larry Nassar listens during his sentencing at Eaton County Circuit Court    </vt:lpstr>
      <vt:lpstr>May 16, 2018 (ESPN, Dan Murphy &amp; John Barr)  “…Michigan State University has reached a $500 million settlement with the hundreds of women and girls who say they were sexually abused. The deal includes $425 million that the school will pay to the 332 current claimants and $75 million that will be set aside in a trust fund to protect against any future claims of sexual abuse by Nassar…”  “…Michigan State will pay $500 million to survivors of Larry Nassar's sexual abuse in what is believed to be the largest settlement ever in a sexual misconduct case involving a university…”  “…The deal surpasses the $100 million-plus paid by Penn State University to settle claims by at least 35 people who accused assistant football coach Jerry Sandusky of sexual abuse. The Nassar deal involves far more survivors…”</vt:lpstr>
      <vt:lpstr>“…Michigan State University's failure to detect and stop sexual assaults by now-imprisoned sports doctor Larry Nassar indicates a lack of institutional control, according to a U.S. Department of Education report.”  “…The university's persistent failure to take swift and decisive action to detect and stop Nassar's two-decade long predatory and abusive behavior indicates a lack of institutional control, especially in light of the credible information reported to institutional officials at several points over many years," the report stated. "This failure, alone, clearly demonstrates the institution's most serious administrative impairments.“  “…These violations date back to at least 1997, and involve victims, many of whom were minors at the time of the abuse, who reported these incidents to trusted adults, including coaches and athletic trainers…"</vt:lpstr>
      <vt:lpstr>Dr. George Tyndall – USC (Los Angeles, CA) </vt:lpstr>
      <vt:lpstr>       “…Complaints about a gynecologist for students at the University of Southern California went back decades. His behavior included sexual and racial comments, accounts of improper touching during pelvic exams and saving photographs of patients' genitals…”   “…But the university didn't publicly acknowledge the history or reveal a report about the former physician's misconduct at the school's student health center until after it was contacted by the Los Angeles Times last week...”  </vt:lpstr>
      <vt:lpstr>PowerPoint Presentation</vt:lpstr>
      <vt:lpstr>  USC said Friday it had agreed to pay $215 million to former patients of Dr. George Tyndall, the first in what is expected to be a wave of payouts stemming from the sexual abuse scandal involving the longtime campus gynecologist.  The proposed settlement would provide $2,500 to any USC student treated by Tyndall during his three-decade tenure and up to $250,000 to those who allege they were abused by him. As many as 17,000 students and alumnae are eligible, a university lawyer said.  Manhattan Beach lawyer John Taylor, whose firm represents about 100 state court plaintiffs, said that while he was pleased USC had acknowledged wrongdoing, he planned to push forward with depositions of university administrators and requests to review internal school records. “We are still trying to figure out the cover-up and how it went on for so long,” he said.  Tyndall left the university …under a secret deal that included a financial payout. His departure followed an internal investigation into allegations of sexual harassment and racially inappropriate remarks. </vt:lpstr>
      <vt:lpstr>Dr. Johnny Barto/Conemaugh Medical Center (Johnstown, PA)</vt:lpstr>
      <vt:lpstr>David Kwiatkowski – Exeter Hospital (Exeter, NH) </vt:lpstr>
      <vt:lpstr>Kristen Parker – Rose Medical Center (Denver, CO)</vt:lpstr>
      <vt:lpstr>Vickie Dawn Jackson/ Nocona General Hospital (Nocona, TX)</vt:lpstr>
      <vt:lpstr>Product &amp; Equipment Failure</vt:lpstr>
      <vt:lpstr>Case Studies:  NECC</vt:lpstr>
      <vt:lpstr> Case Studies:  NECC (con’t) </vt:lpstr>
      <vt:lpstr>Improper infection control procedures (Wanaque, NJ)</vt:lpstr>
      <vt:lpstr>Improper sterilization of surgical equipment. (Saddle River, NJ)</vt:lpstr>
      <vt:lpstr>Case Studies:  Product &amp; Equipment Failure</vt:lpstr>
      <vt:lpstr>Financial Batch Claims,  a New Breed of Batch Claims</vt:lpstr>
      <vt:lpstr>Financial Batch Claims</vt:lpstr>
      <vt:lpstr>Batch is on the Rise</vt:lpstr>
      <vt:lpstr> Risk Management:  High Risk Review  </vt:lpstr>
      <vt:lpstr>Risk Management Strategies </vt:lpstr>
      <vt:lpstr>Risk Management Strategies:  If a Batch Occurs…</vt:lpstr>
      <vt:lpstr>Opioid-related litigation: It is far too early for the MPL world to go to sleep and assume these will be “just” product-related  Cyber: Still a developing exposure with potential massive downside; we can only expect the scope of cyber claims to increase in complexity as well as well as potentially impacting MPL interests more directly  Cannabis: In many ways, this is a blank canvass. We know the plaintiff’s bar already has the brushes…will we be ready when they start painting? </vt:lpstr>
      <vt:lpstr>  </vt:lpstr>
      <vt:lpstr>              David P. Kreppein,       Assistant Vice President      212-365-2037 dkreppein@transre.com       </vt:lpstr>
    </vt:vector>
  </TitlesOfParts>
  <Company>TransRe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Rooney, Evan</dc:creator>
  <cp:lastModifiedBy>Kreppein, David</cp:lastModifiedBy>
  <cp:revision>89</cp:revision>
  <cp:lastPrinted>2019-02-18T17:01:36Z</cp:lastPrinted>
  <dcterms:created xsi:type="dcterms:W3CDTF">2018-07-26T15:40:15Z</dcterms:created>
  <dcterms:modified xsi:type="dcterms:W3CDTF">2020-02-27T16:31:35Z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0x010100C7EAF4BA051DED449705F46AA2F66C16</vt:lpwstr>
  </property>
</Properties>
</file>